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85" r:id="rId5"/>
    <p:sldId id="284" r:id="rId6"/>
    <p:sldId id="283" r:id="rId7"/>
    <p:sldId id="282" r:id="rId8"/>
    <p:sldId id="281" r:id="rId9"/>
    <p:sldId id="280" r:id="rId10"/>
    <p:sldId id="292" r:id="rId11"/>
    <p:sldId id="272" r:id="rId12"/>
    <p:sldId id="275" r:id="rId13"/>
    <p:sldId id="277" r:id="rId14"/>
    <p:sldId id="278" r:id="rId15"/>
    <p:sldId id="276" r:id="rId16"/>
    <p:sldId id="274" r:id="rId17"/>
    <p:sldId id="279" r:id="rId18"/>
    <p:sldId id="273" r:id="rId19"/>
    <p:sldId id="287" r:id="rId20"/>
    <p:sldId id="288" r:id="rId21"/>
    <p:sldId id="289" r:id="rId22"/>
    <p:sldId id="291" r:id="rId23"/>
    <p:sldId id="258" r:id="rId24"/>
    <p:sldId id="290" r:id="rId25"/>
    <p:sldId id="268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43C3FD-7C1D-4717-8FE2-B1729377DA3A}" v="282" dt="2022-04-07T21:52:47.031"/>
    <p1510:client id="{A96CE357-2A83-47FF-943D-6320181EE307}" v="763" dt="2022-04-03T19:46:15.368"/>
    <p1510:client id="{ACE2034E-9B51-4612-A77F-61AD43BAAF22}" v="48" dt="2022-03-27T10:46:59.359"/>
    <p1510:client id="{BE8E4C04-6D45-4B82-850A-B8EE27A8DDF6}" v="1554" dt="2022-03-26T09:28:34.703"/>
    <p1510:client id="{FB6480FF-C3BC-4FE4-9584-8A26DB9E6423}" v="2282" dt="2022-03-27T10:19:09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Martin Calvo" userId="33475e84de89f0ed" providerId="Windows Live" clId="Web-{0643C3FD-7C1D-4717-8FE2-B1729377DA3A}"/>
    <pc:docChg chg="addSld modSld">
      <pc:chgData name="Pablo Martin Calvo" userId="33475e84de89f0ed" providerId="Windows Live" clId="Web-{0643C3FD-7C1D-4717-8FE2-B1729377DA3A}" dt="2022-04-07T21:52:46.734" v="275" actId="20577"/>
      <pc:docMkLst>
        <pc:docMk/>
      </pc:docMkLst>
      <pc:sldChg chg="modSp">
        <pc:chgData name="Pablo Martin Calvo" userId="33475e84de89f0ed" providerId="Windows Live" clId="Web-{0643C3FD-7C1D-4717-8FE2-B1729377DA3A}" dt="2022-04-07T21:52:46.734" v="275" actId="20577"/>
        <pc:sldMkLst>
          <pc:docMk/>
          <pc:sldMk cId="1180116943" sldId="257"/>
        </pc:sldMkLst>
        <pc:spChg chg="mod">
          <ac:chgData name="Pablo Martin Calvo" userId="33475e84de89f0ed" providerId="Windows Live" clId="Web-{0643C3FD-7C1D-4717-8FE2-B1729377DA3A}" dt="2022-04-07T21:52:46.734" v="275" actId="20577"/>
          <ac:spMkLst>
            <pc:docMk/>
            <pc:sldMk cId="1180116943" sldId="257"/>
            <ac:spMk id="3" creationId="{3269C5CC-0F57-9EE4-D9B3-0D60BD2266EF}"/>
          </ac:spMkLst>
        </pc:spChg>
      </pc:sldChg>
      <pc:sldChg chg="modSp">
        <pc:chgData name="Pablo Martin Calvo" userId="33475e84de89f0ed" providerId="Windows Live" clId="Web-{0643C3FD-7C1D-4717-8FE2-B1729377DA3A}" dt="2022-04-07T21:42:53.800" v="36" actId="20577"/>
        <pc:sldMkLst>
          <pc:docMk/>
          <pc:sldMk cId="589101356" sldId="268"/>
        </pc:sldMkLst>
        <pc:spChg chg="mod">
          <ac:chgData name="Pablo Martin Calvo" userId="33475e84de89f0ed" providerId="Windows Live" clId="Web-{0643C3FD-7C1D-4717-8FE2-B1729377DA3A}" dt="2022-04-07T21:42:53.800" v="36" actId="20577"/>
          <ac:spMkLst>
            <pc:docMk/>
            <pc:sldMk cId="589101356" sldId="268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0643C3FD-7C1D-4717-8FE2-B1729377DA3A}" dt="2022-04-07T21:46:08.711" v="169" actId="20577"/>
        <pc:sldMkLst>
          <pc:docMk/>
          <pc:sldMk cId="1999360915" sldId="291"/>
        </pc:sldMkLst>
        <pc:spChg chg="mod">
          <ac:chgData name="Pablo Martin Calvo" userId="33475e84de89f0ed" providerId="Windows Live" clId="Web-{0643C3FD-7C1D-4717-8FE2-B1729377DA3A}" dt="2022-04-07T21:44:13.911" v="38" actId="20577"/>
          <ac:spMkLst>
            <pc:docMk/>
            <pc:sldMk cId="1999360915" sldId="291"/>
            <ac:spMk id="2" creationId="{ABE0C2BE-478C-1978-A7DD-B0B4CEA3BF4C}"/>
          </ac:spMkLst>
        </pc:spChg>
        <pc:spChg chg="mod">
          <ac:chgData name="Pablo Martin Calvo" userId="33475e84de89f0ed" providerId="Windows Live" clId="Web-{0643C3FD-7C1D-4717-8FE2-B1729377DA3A}" dt="2022-04-07T21:46:08.711" v="169" actId="20577"/>
          <ac:spMkLst>
            <pc:docMk/>
            <pc:sldMk cId="1999360915" sldId="291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0643C3FD-7C1D-4717-8FE2-B1729377DA3A}" dt="2022-04-07T21:51:07.389" v="271" actId="20577"/>
        <pc:sldMkLst>
          <pc:docMk/>
          <pc:sldMk cId="3565671436" sldId="292"/>
        </pc:sldMkLst>
        <pc:spChg chg="mod">
          <ac:chgData name="Pablo Martin Calvo" userId="33475e84de89f0ed" providerId="Windows Live" clId="Web-{0643C3FD-7C1D-4717-8FE2-B1729377DA3A}" dt="2022-04-07T21:46:25.758" v="172" actId="20577"/>
          <ac:spMkLst>
            <pc:docMk/>
            <pc:sldMk cId="3565671436" sldId="292"/>
            <ac:spMk id="2" creationId="{ABE0C2BE-478C-1978-A7DD-B0B4CEA3BF4C}"/>
          </ac:spMkLst>
        </pc:spChg>
        <pc:spChg chg="mod">
          <ac:chgData name="Pablo Martin Calvo" userId="33475e84de89f0ed" providerId="Windows Live" clId="Web-{0643C3FD-7C1D-4717-8FE2-B1729377DA3A}" dt="2022-04-07T21:51:07.389" v="271" actId="20577"/>
          <ac:spMkLst>
            <pc:docMk/>
            <pc:sldMk cId="3565671436" sldId="292"/>
            <ac:spMk id="3" creationId="{A46284D9-5CE6-E4F1-DB2C-FD0582CCD880}"/>
          </ac:spMkLst>
        </pc:spChg>
      </pc:sldChg>
    </pc:docChg>
  </pc:docChgLst>
  <pc:docChgLst>
    <pc:chgData name="Pablo Martin Calvo" userId="33475e84de89f0ed" providerId="Windows Live" clId="Web-{ACE2034E-9B51-4612-A77F-61AD43BAAF22}"/>
    <pc:docChg chg="modSld">
      <pc:chgData name="Pablo Martin Calvo" userId="33475e84de89f0ed" providerId="Windows Live" clId="Web-{ACE2034E-9B51-4612-A77F-61AD43BAAF22}" dt="2022-03-27T10:46:59.359" v="47" actId="20577"/>
      <pc:docMkLst>
        <pc:docMk/>
      </pc:docMkLst>
      <pc:sldChg chg="modSp">
        <pc:chgData name="Pablo Martin Calvo" userId="33475e84de89f0ed" providerId="Windows Live" clId="Web-{ACE2034E-9B51-4612-A77F-61AD43BAAF22}" dt="2022-03-27T10:46:59.359" v="47" actId="20577"/>
        <pc:sldMkLst>
          <pc:docMk/>
          <pc:sldMk cId="589101356" sldId="268"/>
        </pc:sldMkLst>
        <pc:spChg chg="mod">
          <ac:chgData name="Pablo Martin Calvo" userId="33475e84de89f0ed" providerId="Windows Live" clId="Web-{ACE2034E-9B51-4612-A77F-61AD43BAAF22}" dt="2022-03-27T10:46:59.359" v="47" actId="20577"/>
          <ac:spMkLst>
            <pc:docMk/>
            <pc:sldMk cId="589101356" sldId="268"/>
            <ac:spMk id="3" creationId="{3269C5CC-0F57-9EE4-D9B3-0D60BD2266EF}"/>
          </ac:spMkLst>
        </pc:spChg>
      </pc:sldChg>
    </pc:docChg>
  </pc:docChgLst>
  <pc:docChgLst>
    <pc:chgData name="Pablo Martin Calvo" userId="33475e84de89f0ed" providerId="Windows Live" clId="Web-{A96CE357-2A83-47FF-943D-6320181EE307}"/>
    <pc:docChg chg="addSld delSld modSld">
      <pc:chgData name="Pablo Martin Calvo" userId="33475e84de89f0ed" providerId="Windows Live" clId="Web-{A96CE357-2A83-47FF-943D-6320181EE307}" dt="2022-04-03T19:46:12.790" v="748" actId="20577"/>
      <pc:docMkLst>
        <pc:docMk/>
      </pc:docMkLst>
      <pc:sldChg chg="modSp">
        <pc:chgData name="Pablo Martin Calvo" userId="33475e84de89f0ed" providerId="Windows Live" clId="Web-{A96CE357-2A83-47FF-943D-6320181EE307}" dt="2022-04-03T19:46:12.790" v="748" actId="20577"/>
        <pc:sldMkLst>
          <pc:docMk/>
          <pc:sldMk cId="1180116943" sldId="257"/>
        </pc:sldMkLst>
        <pc:spChg chg="mod">
          <ac:chgData name="Pablo Martin Calvo" userId="33475e84de89f0ed" providerId="Windows Live" clId="Web-{A96CE357-2A83-47FF-943D-6320181EE307}" dt="2022-04-03T19:46:12.790" v="748" actId="20577"/>
          <ac:spMkLst>
            <pc:docMk/>
            <pc:sldMk cId="1180116943" sldId="257"/>
            <ac:spMk id="3" creationId="{3269C5CC-0F57-9EE4-D9B3-0D60BD2266EF}"/>
          </ac:spMkLst>
        </pc:spChg>
      </pc:sldChg>
      <pc:sldChg chg="modSp">
        <pc:chgData name="Pablo Martin Calvo" userId="33475e84de89f0ed" providerId="Windows Live" clId="Web-{A96CE357-2A83-47FF-943D-6320181EE307}" dt="2022-04-02T17:00:23.575" v="552" actId="20577"/>
        <pc:sldMkLst>
          <pc:docMk/>
          <pc:sldMk cId="1437649309" sldId="258"/>
        </pc:sldMkLst>
        <pc:spChg chg="mod">
          <ac:chgData name="Pablo Martin Calvo" userId="33475e84de89f0ed" providerId="Windows Live" clId="Web-{A96CE357-2A83-47FF-943D-6320181EE307}" dt="2022-04-02T16:58:12.957" v="462" actId="20577"/>
          <ac:spMkLst>
            <pc:docMk/>
            <pc:sldMk cId="1437649309" sldId="258"/>
            <ac:spMk id="2" creationId="{ABE0C2BE-478C-1978-A7DD-B0B4CEA3BF4C}"/>
          </ac:spMkLst>
        </pc:spChg>
        <pc:spChg chg="mod">
          <ac:chgData name="Pablo Martin Calvo" userId="33475e84de89f0ed" providerId="Windows Live" clId="Web-{A96CE357-2A83-47FF-943D-6320181EE307}" dt="2022-04-02T17:00:23.575" v="552" actId="20577"/>
          <ac:spMkLst>
            <pc:docMk/>
            <pc:sldMk cId="1437649309" sldId="258"/>
            <ac:spMk id="3" creationId="{3269C5CC-0F57-9EE4-D9B3-0D60BD2266EF}"/>
          </ac:spMkLst>
        </pc:spChg>
      </pc:sldChg>
      <pc:sldChg chg="del">
        <pc:chgData name="Pablo Martin Calvo" userId="33475e84de89f0ed" providerId="Windows Live" clId="Web-{A96CE357-2A83-47FF-943D-6320181EE307}" dt="2022-04-02T16:59:39.853" v="531"/>
        <pc:sldMkLst>
          <pc:docMk/>
          <pc:sldMk cId="3907117182" sldId="259"/>
        </pc:sldMkLst>
      </pc:sldChg>
      <pc:sldChg chg="del">
        <pc:chgData name="Pablo Martin Calvo" userId="33475e84de89f0ed" providerId="Windows Live" clId="Web-{A96CE357-2A83-47FF-943D-6320181EE307}" dt="2022-04-02T16:59:39.853" v="529"/>
        <pc:sldMkLst>
          <pc:docMk/>
          <pc:sldMk cId="334114471" sldId="260"/>
        </pc:sldMkLst>
      </pc:sldChg>
      <pc:sldChg chg="del">
        <pc:chgData name="Pablo Martin Calvo" userId="33475e84de89f0ed" providerId="Windows Live" clId="Web-{A96CE357-2A83-47FF-943D-6320181EE307}" dt="2022-04-02T16:59:39.853" v="530"/>
        <pc:sldMkLst>
          <pc:docMk/>
          <pc:sldMk cId="3258269056" sldId="261"/>
        </pc:sldMkLst>
      </pc:sldChg>
      <pc:sldChg chg="del">
        <pc:chgData name="Pablo Martin Calvo" userId="33475e84de89f0ed" providerId="Windows Live" clId="Web-{A96CE357-2A83-47FF-943D-6320181EE307}" dt="2022-04-02T16:59:39.853" v="527"/>
        <pc:sldMkLst>
          <pc:docMk/>
          <pc:sldMk cId="77258533" sldId="263"/>
        </pc:sldMkLst>
      </pc:sldChg>
      <pc:sldChg chg="del">
        <pc:chgData name="Pablo Martin Calvo" userId="33475e84de89f0ed" providerId="Windows Live" clId="Web-{A96CE357-2A83-47FF-943D-6320181EE307}" dt="2022-04-02T16:59:39.853" v="526"/>
        <pc:sldMkLst>
          <pc:docMk/>
          <pc:sldMk cId="4139657793" sldId="264"/>
        </pc:sldMkLst>
      </pc:sldChg>
      <pc:sldChg chg="del">
        <pc:chgData name="Pablo Martin Calvo" userId="33475e84de89f0ed" providerId="Windows Live" clId="Web-{A96CE357-2A83-47FF-943D-6320181EE307}" dt="2022-04-02T16:59:39.853" v="525"/>
        <pc:sldMkLst>
          <pc:docMk/>
          <pc:sldMk cId="4129564956" sldId="265"/>
        </pc:sldMkLst>
      </pc:sldChg>
      <pc:sldChg chg="del">
        <pc:chgData name="Pablo Martin Calvo" userId="33475e84de89f0ed" providerId="Windows Live" clId="Web-{A96CE357-2A83-47FF-943D-6320181EE307}" dt="2022-04-02T16:59:39.853" v="524"/>
        <pc:sldMkLst>
          <pc:docMk/>
          <pc:sldMk cId="659403087" sldId="266"/>
        </pc:sldMkLst>
      </pc:sldChg>
      <pc:sldChg chg="del">
        <pc:chgData name="Pablo Martin Calvo" userId="33475e84de89f0ed" providerId="Windows Live" clId="Web-{A96CE357-2A83-47FF-943D-6320181EE307}" dt="2022-04-02T16:59:39.853" v="522"/>
        <pc:sldMkLst>
          <pc:docMk/>
          <pc:sldMk cId="1434464334" sldId="267"/>
        </pc:sldMkLst>
      </pc:sldChg>
      <pc:sldChg chg="del">
        <pc:chgData name="Pablo Martin Calvo" userId="33475e84de89f0ed" providerId="Windows Live" clId="Web-{A96CE357-2A83-47FF-943D-6320181EE307}" dt="2022-04-02T16:59:39.853" v="523"/>
        <pc:sldMkLst>
          <pc:docMk/>
          <pc:sldMk cId="3732439956" sldId="269"/>
        </pc:sldMkLst>
      </pc:sldChg>
      <pc:sldChg chg="del">
        <pc:chgData name="Pablo Martin Calvo" userId="33475e84de89f0ed" providerId="Windows Live" clId="Web-{A96CE357-2A83-47FF-943D-6320181EE307}" dt="2022-04-02T16:59:39.853" v="528"/>
        <pc:sldMkLst>
          <pc:docMk/>
          <pc:sldMk cId="937848817" sldId="270"/>
        </pc:sldMkLst>
      </pc:sldChg>
      <pc:sldChg chg="del">
        <pc:chgData name="Pablo Martin Calvo" userId="33475e84de89f0ed" providerId="Windows Live" clId="Web-{A96CE357-2A83-47FF-943D-6320181EE307}" dt="2022-04-02T10:16:57.790" v="26"/>
        <pc:sldMkLst>
          <pc:docMk/>
          <pc:sldMk cId="3649141980" sldId="271"/>
        </pc:sldMkLst>
      </pc:sldChg>
      <pc:sldChg chg="addSp modSp">
        <pc:chgData name="Pablo Martin Calvo" userId="33475e84de89f0ed" providerId="Windows Live" clId="Web-{A96CE357-2A83-47FF-943D-6320181EE307}" dt="2022-04-02T10:20:29.109" v="168" actId="20577"/>
        <pc:sldMkLst>
          <pc:docMk/>
          <pc:sldMk cId="2737409872" sldId="273"/>
        </pc:sldMkLst>
        <pc:spChg chg="mod">
          <ac:chgData name="Pablo Martin Calvo" userId="33475e84de89f0ed" providerId="Windows Live" clId="Web-{A96CE357-2A83-47FF-943D-6320181EE307}" dt="2022-04-02T10:16:38.337" v="19" actId="20577"/>
          <ac:spMkLst>
            <pc:docMk/>
            <pc:sldMk cId="2737409872" sldId="273"/>
            <ac:spMk id="2" creationId="{ABE0C2BE-478C-1978-A7DD-B0B4CEA3BF4C}"/>
          </ac:spMkLst>
        </pc:spChg>
        <pc:spChg chg="mod">
          <ac:chgData name="Pablo Martin Calvo" userId="33475e84de89f0ed" providerId="Windows Live" clId="Web-{A96CE357-2A83-47FF-943D-6320181EE307}" dt="2022-04-02T10:20:29.109" v="168" actId="20577"/>
          <ac:spMkLst>
            <pc:docMk/>
            <pc:sldMk cId="2737409872" sldId="273"/>
            <ac:spMk id="3" creationId="{3269C5CC-0F57-9EE4-D9B3-0D60BD2266EF}"/>
          </ac:spMkLst>
        </pc:spChg>
        <pc:picChg chg="add mod">
          <ac:chgData name="Pablo Martin Calvo" userId="33475e84de89f0ed" providerId="Windows Live" clId="Web-{A96CE357-2A83-47FF-943D-6320181EE307}" dt="2022-04-02T10:19:12.169" v="52" actId="1076"/>
          <ac:picMkLst>
            <pc:docMk/>
            <pc:sldMk cId="2737409872" sldId="273"/>
            <ac:picMk id="4" creationId="{1FC33238-ACD3-513B-8D01-B7AC5CCD31E6}"/>
          </ac:picMkLst>
        </pc:picChg>
      </pc:sldChg>
      <pc:sldChg chg="modSp">
        <pc:chgData name="Pablo Martin Calvo" userId="33475e84de89f0ed" providerId="Windows Live" clId="Web-{A96CE357-2A83-47FF-943D-6320181EE307}" dt="2022-04-02T16:34:59.804" v="444" actId="20577"/>
        <pc:sldMkLst>
          <pc:docMk/>
          <pc:sldMk cId="3069014899" sldId="276"/>
        </pc:sldMkLst>
        <pc:spChg chg="mod">
          <ac:chgData name="Pablo Martin Calvo" userId="33475e84de89f0ed" providerId="Windows Live" clId="Web-{A96CE357-2A83-47FF-943D-6320181EE307}" dt="2022-04-02T16:34:59.804" v="444" actId="20577"/>
          <ac:spMkLst>
            <pc:docMk/>
            <pc:sldMk cId="3069014899" sldId="276"/>
            <ac:spMk id="2" creationId="{ABE0C2BE-478C-1978-A7DD-B0B4CEA3BF4C}"/>
          </ac:spMkLst>
        </pc:spChg>
      </pc:sldChg>
      <pc:sldChg chg="add del">
        <pc:chgData name="Pablo Martin Calvo" userId="33475e84de89f0ed" providerId="Windows Live" clId="Web-{A96CE357-2A83-47FF-943D-6320181EE307}" dt="2022-04-02T10:17:18.760" v="34"/>
        <pc:sldMkLst>
          <pc:docMk/>
          <pc:sldMk cId="220788057" sldId="280"/>
        </pc:sldMkLst>
      </pc:sldChg>
      <pc:sldChg chg="del">
        <pc:chgData name="Pablo Martin Calvo" userId="33475e84de89f0ed" providerId="Windows Live" clId="Web-{A96CE357-2A83-47FF-943D-6320181EE307}" dt="2022-04-02T10:16:57.790" v="25"/>
        <pc:sldMkLst>
          <pc:docMk/>
          <pc:sldMk cId="2080277599" sldId="280"/>
        </pc:sldMkLst>
      </pc:sldChg>
      <pc:sldChg chg="add">
        <pc:chgData name="Pablo Martin Calvo" userId="33475e84de89f0ed" providerId="Windows Live" clId="Web-{A96CE357-2A83-47FF-943D-6320181EE307}" dt="2022-04-02T10:17:22.650" v="41"/>
        <pc:sldMkLst>
          <pc:docMk/>
          <pc:sldMk cId="3126957723" sldId="280"/>
        </pc:sldMkLst>
      </pc:sldChg>
      <pc:sldChg chg="add">
        <pc:chgData name="Pablo Martin Calvo" userId="33475e84de89f0ed" providerId="Windows Live" clId="Web-{A96CE357-2A83-47FF-943D-6320181EE307}" dt="2022-04-02T10:17:22.729" v="42"/>
        <pc:sldMkLst>
          <pc:docMk/>
          <pc:sldMk cId="1165790767" sldId="281"/>
        </pc:sldMkLst>
      </pc:sldChg>
      <pc:sldChg chg="del">
        <pc:chgData name="Pablo Martin Calvo" userId="33475e84de89f0ed" providerId="Windows Live" clId="Web-{A96CE357-2A83-47FF-943D-6320181EE307}" dt="2022-04-02T10:16:57.790" v="24"/>
        <pc:sldMkLst>
          <pc:docMk/>
          <pc:sldMk cId="1273521345" sldId="281"/>
        </pc:sldMkLst>
      </pc:sldChg>
      <pc:sldChg chg="add del">
        <pc:chgData name="Pablo Martin Calvo" userId="33475e84de89f0ed" providerId="Windows Live" clId="Web-{A96CE357-2A83-47FF-943D-6320181EE307}" dt="2022-04-02T10:17:18.760" v="35"/>
        <pc:sldMkLst>
          <pc:docMk/>
          <pc:sldMk cId="1467970709" sldId="281"/>
        </pc:sldMkLst>
      </pc:sldChg>
      <pc:sldChg chg="add del">
        <pc:chgData name="Pablo Martin Calvo" userId="33475e84de89f0ed" providerId="Windows Live" clId="Web-{A96CE357-2A83-47FF-943D-6320181EE307}" dt="2022-04-02T10:17:18.760" v="36"/>
        <pc:sldMkLst>
          <pc:docMk/>
          <pc:sldMk cId="909972687" sldId="282"/>
        </pc:sldMkLst>
      </pc:sldChg>
      <pc:sldChg chg="del">
        <pc:chgData name="Pablo Martin Calvo" userId="33475e84de89f0ed" providerId="Windows Live" clId="Web-{A96CE357-2A83-47FF-943D-6320181EE307}" dt="2022-04-02T10:16:57.790" v="22"/>
        <pc:sldMkLst>
          <pc:docMk/>
          <pc:sldMk cId="1094567254" sldId="282"/>
        </pc:sldMkLst>
      </pc:sldChg>
      <pc:sldChg chg="add">
        <pc:chgData name="Pablo Martin Calvo" userId="33475e84de89f0ed" providerId="Windows Live" clId="Web-{A96CE357-2A83-47FF-943D-6320181EE307}" dt="2022-04-02T10:17:22.744" v="43"/>
        <pc:sldMkLst>
          <pc:docMk/>
          <pc:sldMk cId="1276460632" sldId="282"/>
        </pc:sldMkLst>
      </pc:sldChg>
      <pc:sldChg chg="add">
        <pc:chgData name="Pablo Martin Calvo" userId="33475e84de89f0ed" providerId="Windows Live" clId="Web-{A96CE357-2A83-47FF-943D-6320181EE307}" dt="2022-04-02T10:17:22.775" v="44"/>
        <pc:sldMkLst>
          <pc:docMk/>
          <pc:sldMk cId="3800689599" sldId="283"/>
        </pc:sldMkLst>
      </pc:sldChg>
      <pc:sldChg chg="del">
        <pc:chgData name="Pablo Martin Calvo" userId="33475e84de89f0ed" providerId="Windows Live" clId="Web-{A96CE357-2A83-47FF-943D-6320181EE307}" dt="2022-04-02T10:16:57.790" v="23"/>
        <pc:sldMkLst>
          <pc:docMk/>
          <pc:sldMk cId="3945869506" sldId="283"/>
        </pc:sldMkLst>
      </pc:sldChg>
      <pc:sldChg chg="add del">
        <pc:chgData name="Pablo Martin Calvo" userId="33475e84de89f0ed" providerId="Windows Live" clId="Web-{A96CE357-2A83-47FF-943D-6320181EE307}" dt="2022-04-02T10:17:18.760" v="37"/>
        <pc:sldMkLst>
          <pc:docMk/>
          <pc:sldMk cId="4160663979" sldId="283"/>
        </pc:sldMkLst>
      </pc:sldChg>
      <pc:sldChg chg="add del">
        <pc:chgData name="Pablo Martin Calvo" userId="33475e84de89f0ed" providerId="Windows Live" clId="Web-{A96CE357-2A83-47FF-943D-6320181EE307}" dt="2022-04-02T10:17:18.775" v="38"/>
        <pc:sldMkLst>
          <pc:docMk/>
          <pc:sldMk cId="924958029" sldId="284"/>
        </pc:sldMkLst>
      </pc:sldChg>
      <pc:sldChg chg="add">
        <pc:chgData name="Pablo Martin Calvo" userId="33475e84de89f0ed" providerId="Windows Live" clId="Web-{A96CE357-2A83-47FF-943D-6320181EE307}" dt="2022-04-02T10:17:22.807" v="45"/>
        <pc:sldMkLst>
          <pc:docMk/>
          <pc:sldMk cId="2383007457" sldId="284"/>
        </pc:sldMkLst>
      </pc:sldChg>
      <pc:sldChg chg="del">
        <pc:chgData name="Pablo Martin Calvo" userId="33475e84de89f0ed" providerId="Windows Live" clId="Web-{A96CE357-2A83-47FF-943D-6320181EE307}" dt="2022-04-02T10:16:57.790" v="21"/>
        <pc:sldMkLst>
          <pc:docMk/>
          <pc:sldMk cId="2467845328" sldId="284"/>
        </pc:sldMkLst>
      </pc:sldChg>
      <pc:sldChg chg="add">
        <pc:chgData name="Pablo Martin Calvo" userId="33475e84de89f0ed" providerId="Windows Live" clId="Web-{A96CE357-2A83-47FF-943D-6320181EE307}" dt="2022-04-02T10:17:22.885" v="46"/>
        <pc:sldMkLst>
          <pc:docMk/>
          <pc:sldMk cId="644054592" sldId="285"/>
        </pc:sldMkLst>
      </pc:sldChg>
      <pc:sldChg chg="modSp del">
        <pc:chgData name="Pablo Martin Calvo" userId="33475e84de89f0ed" providerId="Windows Live" clId="Web-{A96CE357-2A83-47FF-943D-6320181EE307}" dt="2022-04-02T10:16:57.790" v="20"/>
        <pc:sldMkLst>
          <pc:docMk/>
          <pc:sldMk cId="2051997997" sldId="285"/>
        </pc:sldMkLst>
        <pc:spChg chg="mod">
          <ac:chgData name="Pablo Martin Calvo" userId="33475e84de89f0ed" providerId="Windows Live" clId="Web-{A96CE357-2A83-47FF-943D-6320181EE307}" dt="2022-04-02T10:14:58.537" v="11" actId="20577"/>
          <ac:spMkLst>
            <pc:docMk/>
            <pc:sldMk cId="2051997997" sldId="285"/>
            <ac:spMk id="3" creationId="{A46284D9-5CE6-E4F1-DB2C-FD0582CCD880}"/>
          </ac:spMkLst>
        </pc:spChg>
      </pc:sldChg>
      <pc:sldChg chg="add del">
        <pc:chgData name="Pablo Martin Calvo" userId="33475e84de89f0ed" providerId="Windows Live" clId="Web-{A96CE357-2A83-47FF-943D-6320181EE307}" dt="2022-04-02T10:17:18.775" v="39"/>
        <pc:sldMkLst>
          <pc:docMk/>
          <pc:sldMk cId="2590274759" sldId="285"/>
        </pc:sldMkLst>
      </pc:sldChg>
      <pc:sldChg chg="add">
        <pc:chgData name="Pablo Martin Calvo" userId="33475e84de89f0ed" providerId="Windows Live" clId="Web-{A96CE357-2A83-47FF-943D-6320181EE307}" dt="2022-04-02T10:17:22.947" v="47"/>
        <pc:sldMkLst>
          <pc:docMk/>
          <pc:sldMk cId="458056454" sldId="286"/>
        </pc:sldMkLst>
      </pc:sldChg>
      <pc:sldChg chg="add del">
        <pc:chgData name="Pablo Martin Calvo" userId="33475e84de89f0ed" providerId="Windows Live" clId="Web-{A96CE357-2A83-47FF-943D-6320181EE307}" dt="2022-04-02T10:17:18.775" v="40"/>
        <pc:sldMkLst>
          <pc:docMk/>
          <pc:sldMk cId="2782984929" sldId="286"/>
        </pc:sldMkLst>
      </pc:sldChg>
      <pc:sldChg chg="addSp delSp modSp add replId">
        <pc:chgData name="Pablo Martin Calvo" userId="33475e84de89f0ed" providerId="Windows Live" clId="Web-{A96CE357-2A83-47FF-943D-6320181EE307}" dt="2022-04-02T10:22:49.878" v="276"/>
        <pc:sldMkLst>
          <pc:docMk/>
          <pc:sldMk cId="2254143995" sldId="287"/>
        </pc:sldMkLst>
        <pc:spChg chg="mod">
          <ac:chgData name="Pablo Martin Calvo" userId="33475e84de89f0ed" providerId="Windows Live" clId="Web-{A96CE357-2A83-47FF-943D-6320181EE307}" dt="2022-04-02T10:20:48.015" v="172" actId="20577"/>
          <ac:spMkLst>
            <pc:docMk/>
            <pc:sldMk cId="2254143995" sldId="287"/>
            <ac:spMk id="2" creationId="{ABE0C2BE-478C-1978-A7DD-B0B4CEA3BF4C}"/>
          </ac:spMkLst>
        </pc:spChg>
        <pc:spChg chg="mod">
          <ac:chgData name="Pablo Martin Calvo" userId="33475e84de89f0ed" providerId="Windows Live" clId="Web-{A96CE357-2A83-47FF-943D-6320181EE307}" dt="2022-04-02T10:22:48.206" v="274" actId="20577"/>
          <ac:spMkLst>
            <pc:docMk/>
            <pc:sldMk cId="2254143995" sldId="287"/>
            <ac:spMk id="3" creationId="{3269C5CC-0F57-9EE4-D9B3-0D60BD2266EF}"/>
          </ac:spMkLst>
        </pc:spChg>
        <pc:picChg chg="del">
          <ac:chgData name="Pablo Martin Calvo" userId="33475e84de89f0ed" providerId="Windows Live" clId="Web-{A96CE357-2A83-47FF-943D-6320181EE307}" dt="2022-04-02T10:20:50.375" v="173"/>
          <ac:picMkLst>
            <pc:docMk/>
            <pc:sldMk cId="2254143995" sldId="287"/>
            <ac:picMk id="4" creationId="{1FC33238-ACD3-513B-8D01-B7AC5CCD31E6}"/>
          </ac:picMkLst>
        </pc:picChg>
        <pc:picChg chg="add mod">
          <ac:chgData name="Pablo Martin Calvo" userId="33475e84de89f0ed" providerId="Windows Live" clId="Web-{A96CE357-2A83-47FF-943D-6320181EE307}" dt="2022-04-02T10:22:17.783" v="260" actId="1076"/>
          <ac:picMkLst>
            <pc:docMk/>
            <pc:sldMk cId="2254143995" sldId="287"/>
            <ac:picMk id="5" creationId="{6BA3DC66-E433-7104-94DD-2BD615E3D587}"/>
          </ac:picMkLst>
        </pc:picChg>
        <pc:picChg chg="add del mod">
          <ac:chgData name="Pablo Martin Calvo" userId="33475e84de89f0ed" providerId="Windows Live" clId="Web-{A96CE357-2A83-47FF-943D-6320181EE307}" dt="2022-04-02T10:22:49.878" v="276"/>
          <ac:picMkLst>
            <pc:docMk/>
            <pc:sldMk cId="2254143995" sldId="287"/>
            <ac:picMk id="6" creationId="{0524D1F8-A096-909C-871A-DEB7AF1621FA}"/>
          </ac:picMkLst>
        </pc:picChg>
      </pc:sldChg>
      <pc:sldChg chg="delSp modSp add replId">
        <pc:chgData name="Pablo Martin Calvo" userId="33475e84de89f0ed" providerId="Windows Live" clId="Web-{A96CE357-2A83-47FF-943D-6320181EE307}" dt="2022-04-02T16:03:12.617" v="429" actId="20577"/>
        <pc:sldMkLst>
          <pc:docMk/>
          <pc:sldMk cId="3154989648" sldId="288"/>
        </pc:sldMkLst>
        <pc:spChg chg="mod">
          <ac:chgData name="Pablo Martin Calvo" userId="33475e84de89f0ed" providerId="Windows Live" clId="Web-{A96CE357-2A83-47FF-943D-6320181EE307}" dt="2022-04-02T10:22:56.034" v="281" actId="20577"/>
          <ac:spMkLst>
            <pc:docMk/>
            <pc:sldMk cId="3154989648" sldId="288"/>
            <ac:spMk id="2" creationId="{ABE0C2BE-478C-1978-A7DD-B0B4CEA3BF4C}"/>
          </ac:spMkLst>
        </pc:spChg>
        <pc:spChg chg="mod">
          <ac:chgData name="Pablo Martin Calvo" userId="33475e84de89f0ed" providerId="Windows Live" clId="Web-{A96CE357-2A83-47FF-943D-6320181EE307}" dt="2022-04-02T16:03:12.617" v="429" actId="20577"/>
          <ac:spMkLst>
            <pc:docMk/>
            <pc:sldMk cId="3154989648" sldId="288"/>
            <ac:spMk id="3" creationId="{3269C5CC-0F57-9EE4-D9B3-0D60BD2266EF}"/>
          </ac:spMkLst>
        </pc:spChg>
        <pc:picChg chg="del">
          <ac:chgData name="Pablo Martin Calvo" userId="33475e84de89f0ed" providerId="Windows Live" clId="Web-{A96CE357-2A83-47FF-943D-6320181EE307}" dt="2022-04-02T10:22:58.112" v="282"/>
          <ac:picMkLst>
            <pc:docMk/>
            <pc:sldMk cId="3154989648" sldId="288"/>
            <ac:picMk id="5" creationId="{6BA3DC66-E433-7104-94DD-2BD615E3D587}"/>
          </ac:picMkLst>
        </pc:picChg>
      </pc:sldChg>
      <pc:sldChg chg="delSp modSp add replId">
        <pc:chgData name="Pablo Martin Calvo" userId="33475e84de89f0ed" providerId="Windows Live" clId="Web-{A96CE357-2A83-47FF-943D-6320181EE307}" dt="2022-04-02T16:01:08.141" v="428" actId="20577"/>
        <pc:sldMkLst>
          <pc:docMk/>
          <pc:sldMk cId="2886091172" sldId="289"/>
        </pc:sldMkLst>
        <pc:spChg chg="mod">
          <ac:chgData name="Pablo Martin Calvo" userId="33475e84de89f0ed" providerId="Windows Live" clId="Web-{A96CE357-2A83-47FF-943D-6320181EE307}" dt="2022-04-02T10:24:37.521" v="296" actId="20577"/>
          <ac:spMkLst>
            <pc:docMk/>
            <pc:sldMk cId="2886091172" sldId="289"/>
            <ac:spMk id="2" creationId="{ABE0C2BE-478C-1978-A7DD-B0B4CEA3BF4C}"/>
          </ac:spMkLst>
        </pc:spChg>
        <pc:spChg chg="mod">
          <ac:chgData name="Pablo Martin Calvo" userId="33475e84de89f0ed" providerId="Windows Live" clId="Web-{A96CE357-2A83-47FF-943D-6320181EE307}" dt="2022-04-02T16:01:08.141" v="428" actId="20577"/>
          <ac:spMkLst>
            <pc:docMk/>
            <pc:sldMk cId="2886091172" sldId="289"/>
            <ac:spMk id="3" creationId="{3269C5CC-0F57-9EE4-D9B3-0D60BD2266EF}"/>
          </ac:spMkLst>
        </pc:spChg>
        <pc:picChg chg="del">
          <ac:chgData name="Pablo Martin Calvo" userId="33475e84de89f0ed" providerId="Windows Live" clId="Web-{A96CE357-2A83-47FF-943D-6320181EE307}" dt="2022-04-02T10:24:38.490" v="297"/>
          <ac:picMkLst>
            <pc:docMk/>
            <pc:sldMk cId="2886091172" sldId="289"/>
            <ac:picMk id="5" creationId="{6BA3DC66-E433-7104-94DD-2BD615E3D587}"/>
          </ac:picMkLst>
        </pc:picChg>
      </pc:sldChg>
      <pc:sldChg chg="add del replId">
        <pc:chgData name="Pablo Martin Calvo" userId="33475e84de89f0ed" providerId="Windows Live" clId="Web-{A96CE357-2A83-47FF-943D-6320181EE307}" dt="2022-04-02T16:59:39.853" v="532"/>
        <pc:sldMkLst>
          <pc:docMk/>
          <pc:sldMk cId="746214010" sldId="290"/>
        </pc:sldMkLst>
      </pc:sldChg>
      <pc:sldChg chg="modSp add replId">
        <pc:chgData name="Pablo Martin Calvo" userId="33475e84de89f0ed" providerId="Windows Live" clId="Web-{A96CE357-2A83-47FF-943D-6320181EE307}" dt="2022-04-02T17:13:09.437" v="745" actId="20577"/>
        <pc:sldMkLst>
          <pc:docMk/>
          <pc:sldMk cId="1569732014" sldId="290"/>
        </pc:sldMkLst>
        <pc:spChg chg="mod">
          <ac:chgData name="Pablo Martin Calvo" userId="33475e84de89f0ed" providerId="Windows Live" clId="Web-{A96CE357-2A83-47FF-943D-6320181EE307}" dt="2022-04-02T17:01:13.344" v="572" actId="20577"/>
          <ac:spMkLst>
            <pc:docMk/>
            <pc:sldMk cId="1569732014" sldId="290"/>
            <ac:spMk id="2" creationId="{ABE0C2BE-478C-1978-A7DD-B0B4CEA3BF4C}"/>
          </ac:spMkLst>
        </pc:spChg>
        <pc:spChg chg="mod">
          <ac:chgData name="Pablo Martin Calvo" userId="33475e84de89f0ed" providerId="Windows Live" clId="Web-{A96CE357-2A83-47FF-943D-6320181EE307}" dt="2022-04-02T17:13:09.437" v="745" actId="20577"/>
          <ac:spMkLst>
            <pc:docMk/>
            <pc:sldMk cId="1569732014" sldId="290"/>
            <ac:spMk id="3" creationId="{3269C5CC-0F57-9EE4-D9B3-0D60BD2266EF}"/>
          </ac:spMkLst>
        </pc:spChg>
      </pc:sldChg>
    </pc:docChg>
  </pc:docChgLst>
  <pc:docChgLst>
    <pc:chgData name="Pablo Martin Calvo" userId="33475e84de89f0ed" providerId="Windows Live" clId="Web-{BE8E4C04-6D45-4B82-850A-B8EE27A8DDF6}"/>
    <pc:docChg chg="addSld delSld modSld sldOrd">
      <pc:chgData name="Pablo Martin Calvo" userId="33475e84de89f0ed" providerId="Windows Live" clId="Web-{BE8E4C04-6D45-4B82-850A-B8EE27A8DDF6}" dt="2022-03-26T09:28:34.703" v="1537" actId="20577"/>
      <pc:docMkLst>
        <pc:docMk/>
      </pc:docMkLst>
      <pc:sldChg chg="modSp">
        <pc:chgData name="Pablo Martin Calvo" userId="33475e84de89f0ed" providerId="Windows Live" clId="Web-{BE8E4C04-6D45-4B82-850A-B8EE27A8DDF6}" dt="2022-03-25T22:14:47.887" v="29" actId="20577"/>
        <pc:sldMkLst>
          <pc:docMk/>
          <pc:sldMk cId="2406273178" sldId="256"/>
        </pc:sldMkLst>
        <pc:spChg chg="mod">
          <ac:chgData name="Pablo Martin Calvo" userId="33475e84de89f0ed" providerId="Windows Live" clId="Web-{BE8E4C04-6D45-4B82-850A-B8EE27A8DDF6}" dt="2022-03-25T22:14:22.887" v="9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BE8E4C04-6D45-4B82-850A-B8EE27A8DDF6}" dt="2022-03-25T22:14:47.887" v="29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 new">
        <pc:chgData name="Pablo Martin Calvo" userId="33475e84de89f0ed" providerId="Windows Live" clId="Web-{BE8E4C04-6D45-4B82-850A-B8EE27A8DDF6}" dt="2022-03-25T23:22:09.486" v="1251" actId="20577"/>
        <pc:sldMkLst>
          <pc:docMk/>
          <pc:sldMk cId="1180116943" sldId="257"/>
        </pc:sldMkLst>
        <pc:spChg chg="mod">
          <ac:chgData name="Pablo Martin Calvo" userId="33475e84de89f0ed" providerId="Windows Live" clId="Web-{BE8E4C04-6D45-4B82-850A-B8EE27A8DDF6}" dt="2022-03-25T22:14:52.731" v="35" actId="20577"/>
          <ac:spMkLst>
            <pc:docMk/>
            <pc:sldMk cId="1180116943" sldId="257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22:09.486" v="1251" actId="20577"/>
          <ac:spMkLst>
            <pc:docMk/>
            <pc:sldMk cId="1180116943" sldId="257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3:25:36.851" v="1317" actId="20577"/>
        <pc:sldMkLst>
          <pc:docMk/>
          <pc:sldMk cId="1437649309" sldId="258"/>
        </pc:sldMkLst>
        <pc:spChg chg="mod">
          <ac:chgData name="Pablo Martin Calvo" userId="33475e84de89f0ed" providerId="Windows Live" clId="Web-{BE8E4C04-6D45-4B82-850A-B8EE27A8DDF6}" dt="2022-03-25T22:17:56.067" v="154" actId="20577"/>
          <ac:spMkLst>
            <pc:docMk/>
            <pc:sldMk cId="1437649309" sldId="258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25:36.851" v="1317" actId="20577"/>
          <ac:spMkLst>
            <pc:docMk/>
            <pc:sldMk cId="1437649309" sldId="258"/>
            <ac:spMk id="3" creationId="{3269C5CC-0F57-9EE4-D9B3-0D60BD2266EF}"/>
          </ac:spMkLst>
        </pc:spChg>
      </pc:sldChg>
      <pc:sldChg chg="modSp add">
        <pc:chgData name="Pablo Martin Calvo" userId="33475e84de89f0ed" providerId="Windows Live" clId="Web-{BE8E4C04-6D45-4B82-850A-B8EE27A8DDF6}" dt="2022-03-25T22:24:33.750" v="356" actId="20577"/>
        <pc:sldMkLst>
          <pc:docMk/>
          <pc:sldMk cId="3907117182" sldId="259"/>
        </pc:sldMkLst>
        <pc:spChg chg="mod">
          <ac:chgData name="Pablo Martin Calvo" userId="33475e84de89f0ed" providerId="Windows Live" clId="Web-{BE8E4C04-6D45-4B82-850A-B8EE27A8DDF6}" dt="2022-03-25T22:18:37.849" v="169" actId="20577"/>
          <ac:spMkLst>
            <pc:docMk/>
            <pc:sldMk cId="3907117182" sldId="259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2:24:33.750" v="356" actId="20577"/>
          <ac:spMkLst>
            <pc:docMk/>
            <pc:sldMk cId="3907117182" sldId="259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3:23:47.769" v="1298" actId="20577"/>
        <pc:sldMkLst>
          <pc:docMk/>
          <pc:sldMk cId="334114471" sldId="260"/>
        </pc:sldMkLst>
        <pc:spChg chg="mod">
          <ac:chgData name="Pablo Martin Calvo" userId="33475e84de89f0ed" providerId="Windows Live" clId="Web-{BE8E4C04-6D45-4B82-850A-B8EE27A8DDF6}" dt="2022-03-25T22:22:35.793" v="272" actId="20577"/>
          <ac:spMkLst>
            <pc:docMk/>
            <pc:sldMk cId="334114471" sldId="260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23:47.769" v="1298" actId="20577"/>
          <ac:spMkLst>
            <pc:docMk/>
            <pc:sldMk cId="334114471" sldId="260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2:27:10.942" v="519" actId="20577"/>
        <pc:sldMkLst>
          <pc:docMk/>
          <pc:sldMk cId="3258269056" sldId="261"/>
        </pc:sldMkLst>
        <pc:spChg chg="mod">
          <ac:chgData name="Pablo Martin Calvo" userId="33475e84de89f0ed" providerId="Windows Live" clId="Web-{BE8E4C04-6D45-4B82-850A-B8EE27A8DDF6}" dt="2022-03-25T22:26:07.440" v="435" actId="20577"/>
          <ac:spMkLst>
            <pc:docMk/>
            <pc:sldMk cId="3258269056" sldId="261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2:27:10.942" v="519" actId="20577"/>
          <ac:spMkLst>
            <pc:docMk/>
            <pc:sldMk cId="3258269056" sldId="261"/>
            <ac:spMk id="3" creationId="{3269C5CC-0F57-9EE4-D9B3-0D60BD2266EF}"/>
          </ac:spMkLst>
        </pc:spChg>
      </pc:sldChg>
      <pc:sldChg chg="addSp delSp modSp add del mod replId setBg">
        <pc:chgData name="Pablo Martin Calvo" userId="33475e84de89f0ed" providerId="Windows Live" clId="Web-{BE8E4C04-6D45-4B82-850A-B8EE27A8DDF6}" dt="2022-03-26T09:26:06.256" v="1320"/>
        <pc:sldMkLst>
          <pc:docMk/>
          <pc:sldMk cId="2457554582" sldId="262"/>
        </pc:sldMkLst>
        <pc:spChg chg="mo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2" creationId="{ABE0C2BE-478C-1978-A7DD-B0B4CEA3BF4C}"/>
          </ac:spMkLst>
        </pc:spChg>
        <pc:spChg chg="del mo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3" creationId="{3269C5CC-0F57-9EE4-D9B3-0D60BD2266EF}"/>
          </ac:spMkLst>
        </pc:spChg>
        <pc:spChg chg="ad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9" creationId="{7517A47C-B2E5-4B79-8061-D74B1311AF6E}"/>
          </ac:spMkLst>
        </pc:spChg>
        <pc:spChg chg="ad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11" creationId="{C505E780-2083-4CB5-A42A-5E0E2908ECC3}"/>
          </ac:spMkLst>
        </pc:spChg>
        <pc:spChg chg="ad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13" creationId="{D2C0AE1C-0118-41AE-8A10-7CDCBF10E96F}"/>
          </ac:spMkLst>
        </pc:spChg>
        <pc:spChg chg="add">
          <ac:chgData name="Pablo Martin Calvo" userId="33475e84de89f0ed" providerId="Windows Live" clId="Web-{BE8E4C04-6D45-4B82-850A-B8EE27A8DDF6}" dt="2022-03-25T23:25:02.273" v="1304"/>
          <ac:spMkLst>
            <pc:docMk/>
            <pc:sldMk cId="2457554582" sldId="262"/>
            <ac:spMk id="15" creationId="{463EEC44-1BA3-44ED-81FC-A644B04B2A44}"/>
          </ac:spMkLst>
        </pc:spChg>
        <pc:graphicFrameChg chg="add">
          <ac:chgData name="Pablo Martin Calvo" userId="33475e84de89f0ed" providerId="Windows Live" clId="Web-{BE8E4C04-6D45-4B82-850A-B8EE27A8DDF6}" dt="2022-03-25T23:25:02.273" v="1304"/>
          <ac:graphicFrameMkLst>
            <pc:docMk/>
            <pc:sldMk cId="2457554582" sldId="262"/>
            <ac:graphicFrameMk id="5" creationId="{CFC4A112-CF77-91ED-D33D-CD59348D5427}"/>
          </ac:graphicFrameMkLst>
        </pc:graphicFrameChg>
      </pc:sldChg>
      <pc:sldChg chg="modSp add replId">
        <pc:chgData name="Pablo Martin Calvo" userId="33475e84de89f0ed" providerId="Windows Live" clId="Web-{BE8E4C04-6D45-4B82-850A-B8EE27A8DDF6}" dt="2022-03-25T23:06:12.118" v="997" actId="20577"/>
        <pc:sldMkLst>
          <pc:docMk/>
          <pc:sldMk cId="77258533" sldId="263"/>
        </pc:sldMkLst>
        <pc:spChg chg="mod">
          <ac:chgData name="Pablo Martin Calvo" userId="33475e84de89f0ed" providerId="Windows Live" clId="Web-{BE8E4C04-6D45-4B82-850A-B8EE27A8DDF6}" dt="2022-03-25T22:32:56.334" v="639" actId="20577"/>
          <ac:spMkLst>
            <pc:docMk/>
            <pc:sldMk cId="77258533" sldId="263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06:12.118" v="997" actId="20577"/>
          <ac:spMkLst>
            <pc:docMk/>
            <pc:sldMk cId="77258533" sldId="263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2:38:29.593" v="995" actId="20577"/>
        <pc:sldMkLst>
          <pc:docMk/>
          <pc:sldMk cId="4139657793" sldId="264"/>
        </pc:sldMkLst>
        <pc:spChg chg="mod">
          <ac:chgData name="Pablo Martin Calvo" userId="33475e84de89f0ed" providerId="Windows Live" clId="Web-{BE8E4C04-6D45-4B82-850A-B8EE27A8DDF6}" dt="2022-03-25T22:35:58.620" v="859" actId="20577"/>
          <ac:spMkLst>
            <pc:docMk/>
            <pc:sldMk cId="4139657793" sldId="264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2:38:29.593" v="995" actId="20577"/>
          <ac:spMkLst>
            <pc:docMk/>
            <pc:sldMk cId="4139657793" sldId="264"/>
            <ac:spMk id="3" creationId="{3269C5CC-0F57-9EE4-D9B3-0D60BD2266EF}"/>
          </ac:spMkLst>
        </pc:spChg>
      </pc:sldChg>
      <pc:sldChg chg="addSp delSp modSp add replId">
        <pc:chgData name="Pablo Martin Calvo" userId="33475e84de89f0ed" providerId="Windows Live" clId="Web-{BE8E4C04-6D45-4B82-850A-B8EE27A8DDF6}" dt="2022-03-25T23:09:56.419" v="1041" actId="20577"/>
        <pc:sldMkLst>
          <pc:docMk/>
          <pc:sldMk cId="4129564956" sldId="265"/>
        </pc:sldMkLst>
        <pc:spChg chg="mod">
          <ac:chgData name="Pablo Martin Calvo" userId="33475e84de89f0ed" providerId="Windows Live" clId="Web-{BE8E4C04-6D45-4B82-850A-B8EE27A8DDF6}" dt="2022-03-25T23:06:38.040" v="1003" actId="20577"/>
          <ac:spMkLst>
            <pc:docMk/>
            <pc:sldMk cId="4129564956" sldId="265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09:56.419" v="1041" actId="20577"/>
          <ac:spMkLst>
            <pc:docMk/>
            <pc:sldMk cId="4129564956" sldId="265"/>
            <ac:spMk id="3" creationId="{3269C5CC-0F57-9EE4-D9B3-0D60BD2266EF}"/>
          </ac:spMkLst>
        </pc:spChg>
        <pc:picChg chg="add del mod">
          <ac:chgData name="Pablo Martin Calvo" userId="33475e84de89f0ed" providerId="Windows Live" clId="Web-{BE8E4C04-6D45-4B82-850A-B8EE27A8DDF6}" dt="2022-03-25T23:09:02.200" v="1030"/>
          <ac:picMkLst>
            <pc:docMk/>
            <pc:sldMk cId="4129564956" sldId="265"/>
            <ac:picMk id="4" creationId="{D572248E-95D5-A0D7-9931-6A43065FDF8F}"/>
          </ac:picMkLst>
        </pc:picChg>
        <pc:picChg chg="add mod">
          <ac:chgData name="Pablo Martin Calvo" userId="33475e84de89f0ed" providerId="Windows Live" clId="Web-{BE8E4C04-6D45-4B82-850A-B8EE27A8DDF6}" dt="2022-03-25T23:09:41.357" v="1037" actId="1076"/>
          <ac:picMkLst>
            <pc:docMk/>
            <pc:sldMk cId="4129564956" sldId="265"/>
            <ac:picMk id="5" creationId="{E8D7FC4D-64D3-934E-04B4-44C56C7E470E}"/>
          </ac:picMkLst>
        </pc:picChg>
      </pc:sldChg>
      <pc:sldChg chg="addSp delSp modSp add ord replId">
        <pc:chgData name="Pablo Martin Calvo" userId="33475e84de89f0ed" providerId="Windows Live" clId="Web-{BE8E4C04-6D45-4B82-850A-B8EE27A8DDF6}" dt="2022-03-25T23:22:21.189" v="1254"/>
        <pc:sldMkLst>
          <pc:docMk/>
          <pc:sldMk cId="659403087" sldId="266"/>
        </pc:sldMkLst>
        <pc:spChg chg="mod">
          <ac:chgData name="Pablo Martin Calvo" userId="33475e84de89f0ed" providerId="Windows Live" clId="Web-{BE8E4C04-6D45-4B82-850A-B8EE27A8DDF6}" dt="2022-03-25T23:10:13.748" v="1043" actId="20577"/>
          <ac:spMkLst>
            <pc:docMk/>
            <pc:sldMk cId="659403087" sldId="266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10:59.499" v="1142" actId="20577"/>
          <ac:spMkLst>
            <pc:docMk/>
            <pc:sldMk cId="659403087" sldId="266"/>
            <ac:spMk id="3" creationId="{3269C5CC-0F57-9EE4-D9B3-0D60BD2266EF}"/>
          </ac:spMkLst>
        </pc:spChg>
        <pc:spChg chg="add del">
          <ac:chgData name="Pablo Martin Calvo" userId="33475e84de89f0ed" providerId="Windows Live" clId="Web-{BE8E4C04-6D45-4B82-850A-B8EE27A8DDF6}" dt="2022-03-25T23:10:20.467" v="1046"/>
          <ac:spMkLst>
            <pc:docMk/>
            <pc:sldMk cId="659403087" sldId="266"/>
            <ac:spMk id="4" creationId="{6D03B497-E6AE-FA53-AA90-B914F3ACD111}"/>
          </ac:spMkLst>
        </pc:spChg>
        <pc:picChg chg="del">
          <ac:chgData name="Pablo Martin Calvo" userId="33475e84de89f0ed" providerId="Windows Live" clId="Web-{BE8E4C04-6D45-4B82-850A-B8EE27A8DDF6}" dt="2022-03-25T23:10:15.607" v="1044"/>
          <ac:picMkLst>
            <pc:docMk/>
            <pc:sldMk cId="659403087" sldId="266"/>
            <ac:picMk id="5" creationId="{E8D7FC4D-64D3-934E-04B4-44C56C7E470E}"/>
          </ac:picMkLst>
        </pc:picChg>
      </pc:sldChg>
      <pc:sldChg chg="modSp add replId">
        <pc:chgData name="Pablo Martin Calvo" userId="33475e84de89f0ed" providerId="Windows Live" clId="Web-{BE8E4C04-6D45-4B82-850A-B8EE27A8DDF6}" dt="2022-03-26T09:28:34.703" v="1537" actId="20577"/>
        <pc:sldMkLst>
          <pc:docMk/>
          <pc:sldMk cId="1434464334" sldId="267"/>
        </pc:sldMkLst>
        <pc:spChg chg="mod">
          <ac:chgData name="Pablo Martin Calvo" userId="33475e84de89f0ed" providerId="Windows Live" clId="Web-{BE8E4C04-6D45-4B82-850A-B8EE27A8DDF6}" dt="2022-03-25T23:12:28.146" v="1147" actId="20577"/>
          <ac:spMkLst>
            <pc:docMk/>
            <pc:sldMk cId="1434464334" sldId="267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6T09:28:34.703" v="1537" actId="20577"/>
          <ac:spMkLst>
            <pc:docMk/>
            <pc:sldMk cId="1434464334" sldId="267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5T23:17:35.777" v="1230" actId="20577"/>
        <pc:sldMkLst>
          <pc:docMk/>
          <pc:sldMk cId="589101356" sldId="268"/>
        </pc:sldMkLst>
        <pc:spChg chg="mod">
          <ac:chgData name="Pablo Martin Calvo" userId="33475e84de89f0ed" providerId="Windows Live" clId="Web-{BE8E4C04-6D45-4B82-850A-B8EE27A8DDF6}" dt="2022-03-25T23:16:20.385" v="1183" actId="20577"/>
          <ac:spMkLst>
            <pc:docMk/>
            <pc:sldMk cId="589101356" sldId="268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17:35.777" v="1230" actId="20577"/>
          <ac:spMkLst>
            <pc:docMk/>
            <pc:sldMk cId="589101356" sldId="268"/>
            <ac:spMk id="3" creationId="{3269C5CC-0F57-9EE4-D9B3-0D60BD2266EF}"/>
          </ac:spMkLst>
        </pc:spChg>
      </pc:sldChg>
      <pc:sldChg chg="modSp add ord replId">
        <pc:chgData name="Pablo Martin Calvo" userId="33475e84de89f0ed" providerId="Windows Live" clId="Web-{BE8E4C04-6D45-4B82-850A-B8EE27A8DDF6}" dt="2022-03-25T23:23:25.862" v="1295" actId="20577"/>
        <pc:sldMkLst>
          <pc:docMk/>
          <pc:sldMk cId="3732439956" sldId="269"/>
        </pc:sldMkLst>
        <pc:spChg chg="mod">
          <ac:chgData name="Pablo Martin Calvo" userId="33475e84de89f0ed" providerId="Windows Live" clId="Web-{BE8E4C04-6D45-4B82-850A-B8EE27A8DDF6}" dt="2022-03-25T23:22:33.408" v="1262" actId="20577"/>
          <ac:spMkLst>
            <pc:docMk/>
            <pc:sldMk cId="3732439956" sldId="269"/>
            <ac:spMk id="2" creationId="{ABE0C2BE-478C-1978-A7DD-B0B4CEA3BF4C}"/>
          </ac:spMkLst>
        </pc:spChg>
        <pc:spChg chg="mod">
          <ac:chgData name="Pablo Martin Calvo" userId="33475e84de89f0ed" providerId="Windows Live" clId="Web-{BE8E4C04-6D45-4B82-850A-B8EE27A8DDF6}" dt="2022-03-25T23:23:25.862" v="1295" actId="20577"/>
          <ac:spMkLst>
            <pc:docMk/>
            <pc:sldMk cId="3732439956" sldId="269"/>
            <ac:spMk id="3" creationId="{3269C5CC-0F57-9EE4-D9B3-0D60BD2266EF}"/>
          </ac:spMkLst>
        </pc:spChg>
      </pc:sldChg>
      <pc:sldChg chg="modSp add replId">
        <pc:chgData name="Pablo Martin Calvo" userId="33475e84de89f0ed" providerId="Windows Live" clId="Web-{BE8E4C04-6D45-4B82-850A-B8EE27A8DDF6}" dt="2022-03-26T09:25:55.849" v="1319" actId="20577"/>
        <pc:sldMkLst>
          <pc:docMk/>
          <pc:sldMk cId="937848817" sldId="270"/>
        </pc:sldMkLst>
        <pc:spChg chg="mod">
          <ac:chgData name="Pablo Martin Calvo" userId="33475e84de89f0ed" providerId="Windows Live" clId="Web-{BE8E4C04-6D45-4B82-850A-B8EE27A8DDF6}" dt="2022-03-26T09:25:55.849" v="1319" actId="20577"/>
          <ac:spMkLst>
            <pc:docMk/>
            <pc:sldMk cId="937848817" sldId="270"/>
            <ac:spMk id="2" creationId="{ABE0C2BE-478C-1978-A7DD-B0B4CEA3BF4C}"/>
          </ac:spMkLst>
        </pc:spChg>
      </pc:sldChg>
    </pc:docChg>
  </pc:docChgLst>
  <pc:docChgLst>
    <pc:chgData name="Pablo Martin Calvo" userId="33475e84de89f0ed" providerId="Windows Live" clId="Web-{FB6480FF-C3BC-4FE4-9584-8A26DB9E6423}"/>
    <pc:docChg chg="addSld delSld modSld sldOrd">
      <pc:chgData name="Pablo Martin Calvo" userId="33475e84de89f0ed" providerId="Windows Live" clId="Web-{FB6480FF-C3BC-4FE4-9584-8A26DB9E6423}" dt="2022-03-27T10:19:09.708" v="2246" actId="1076"/>
      <pc:docMkLst>
        <pc:docMk/>
      </pc:docMkLst>
      <pc:sldChg chg="modSp">
        <pc:chgData name="Pablo Martin Calvo" userId="33475e84de89f0ed" providerId="Windows Live" clId="Web-{FB6480FF-C3BC-4FE4-9584-8A26DB9E6423}" dt="2022-03-26T09:41:54.657" v="14" actId="20577"/>
        <pc:sldMkLst>
          <pc:docMk/>
          <pc:sldMk cId="2406273178" sldId="256"/>
        </pc:sldMkLst>
        <pc:spChg chg="mod">
          <ac:chgData name="Pablo Martin Calvo" userId="33475e84de89f0ed" providerId="Windows Live" clId="Web-{FB6480FF-C3BC-4FE4-9584-8A26DB9E6423}" dt="2022-03-26T09:41:19.390" v="0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Pablo Martin Calvo" userId="33475e84de89f0ed" providerId="Windows Live" clId="Web-{FB6480FF-C3BC-4FE4-9584-8A26DB9E6423}" dt="2022-03-26T09:41:54.657" v="1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Pablo Martin Calvo" userId="33475e84de89f0ed" providerId="Windows Live" clId="Web-{FB6480FF-C3BC-4FE4-9584-8A26DB9E6423}" dt="2022-03-27T09:40:15.365" v="1337" actId="20577"/>
        <pc:sldMkLst>
          <pc:docMk/>
          <pc:sldMk cId="1180116943" sldId="257"/>
        </pc:sldMkLst>
        <pc:spChg chg="mod">
          <ac:chgData name="Pablo Martin Calvo" userId="33475e84de89f0ed" providerId="Windows Live" clId="Web-{FB6480FF-C3BC-4FE4-9584-8A26DB9E6423}" dt="2022-03-27T09:40:15.365" v="1337" actId="20577"/>
          <ac:spMkLst>
            <pc:docMk/>
            <pc:sldMk cId="1180116943" sldId="257"/>
            <ac:spMk id="3" creationId="{3269C5CC-0F57-9EE4-D9B3-0D60BD2266EF}"/>
          </ac:spMkLst>
        </pc:spChg>
      </pc:sldChg>
      <pc:sldChg chg="addSp delSp modSp mod setBg">
        <pc:chgData name="Pablo Martin Calvo" userId="33475e84de89f0ed" providerId="Windows Live" clId="Web-{FB6480FF-C3BC-4FE4-9584-8A26DB9E6423}" dt="2022-03-27T10:06:44.251" v="2082"/>
        <pc:sldMkLst>
          <pc:docMk/>
          <pc:sldMk cId="1437649309" sldId="258"/>
        </pc:sldMkLst>
        <pc:spChg chg="mod">
          <ac:chgData name="Pablo Martin Calvo" userId="33475e84de89f0ed" providerId="Windows Live" clId="Web-{FB6480FF-C3BC-4FE4-9584-8A26DB9E6423}" dt="2022-03-27T10:06:44.251" v="2082"/>
          <ac:spMkLst>
            <pc:docMk/>
            <pc:sldMk cId="1437649309" sldId="258"/>
            <ac:spMk id="2" creationId="{ABE0C2BE-478C-1978-A7DD-B0B4CEA3BF4C}"/>
          </ac:spMkLst>
        </pc:spChg>
        <pc:spChg chg="add del">
          <ac:chgData name="Pablo Martin Calvo" userId="33475e84de89f0ed" providerId="Windows Live" clId="Web-{FB6480FF-C3BC-4FE4-9584-8A26DB9E6423}" dt="2022-03-27T10:06:44.251" v="2082"/>
          <ac:spMkLst>
            <pc:docMk/>
            <pc:sldMk cId="1437649309" sldId="258"/>
            <ac:spMk id="3" creationId="{3269C5CC-0F57-9EE4-D9B3-0D60BD2266EF}"/>
          </ac:spMkLst>
        </pc:spChg>
        <pc:spChg chg="add del">
          <ac:chgData name="Pablo Martin Calvo" userId="33475e84de89f0ed" providerId="Windows Live" clId="Web-{FB6480FF-C3BC-4FE4-9584-8A26DB9E6423}" dt="2022-03-27T10:06:44.251" v="2082"/>
          <ac:spMkLst>
            <pc:docMk/>
            <pc:sldMk cId="1437649309" sldId="258"/>
            <ac:spMk id="9" creationId="{35DB3719-6FDC-4E5D-891D-FF40B7300F64}"/>
          </ac:spMkLst>
        </pc:spChg>
        <pc:spChg chg="add del">
          <ac:chgData name="Pablo Martin Calvo" userId="33475e84de89f0ed" providerId="Windows Live" clId="Web-{FB6480FF-C3BC-4FE4-9584-8A26DB9E6423}" dt="2022-03-27T10:06:44.251" v="2082"/>
          <ac:spMkLst>
            <pc:docMk/>
            <pc:sldMk cId="1437649309" sldId="258"/>
            <ac:spMk id="11" creationId="{E0CBAC23-2E3F-4A90-BA59-F8299F6A5439}"/>
          </ac:spMkLst>
        </pc:spChg>
        <pc:graphicFrameChg chg="add del">
          <ac:chgData name="Pablo Martin Calvo" userId="33475e84de89f0ed" providerId="Windows Live" clId="Web-{FB6480FF-C3BC-4FE4-9584-8A26DB9E6423}" dt="2022-03-27T10:06:44.251" v="2082"/>
          <ac:graphicFrameMkLst>
            <pc:docMk/>
            <pc:sldMk cId="1437649309" sldId="258"/>
            <ac:graphicFrameMk id="5" creationId="{BBEA9EBA-3AEC-1F9C-A17D-854401824073}"/>
          </ac:graphicFrameMkLst>
        </pc:graphicFrameChg>
      </pc:sldChg>
      <pc:sldChg chg="modSp">
        <pc:chgData name="Pablo Martin Calvo" userId="33475e84de89f0ed" providerId="Windows Live" clId="Web-{FB6480FF-C3BC-4FE4-9584-8A26DB9E6423}" dt="2022-03-26T09:50:57.093" v="225" actId="20577"/>
        <pc:sldMkLst>
          <pc:docMk/>
          <pc:sldMk cId="589101356" sldId="268"/>
        </pc:sldMkLst>
        <pc:spChg chg="mod">
          <ac:chgData name="Pablo Martin Calvo" userId="33475e84de89f0ed" providerId="Windows Live" clId="Web-{FB6480FF-C3BC-4FE4-9584-8A26DB9E6423}" dt="2022-03-26T09:50:57.093" v="225" actId="20577"/>
          <ac:spMkLst>
            <pc:docMk/>
            <pc:sldMk cId="589101356" sldId="268"/>
            <ac:spMk id="3" creationId="{3269C5CC-0F57-9EE4-D9B3-0D60BD2266EF}"/>
          </ac:spMkLst>
        </pc:spChg>
      </pc:sldChg>
      <pc:sldChg chg="addSp delSp modSp add">
        <pc:chgData name="Pablo Martin Calvo" userId="33475e84de89f0ed" providerId="Windows Live" clId="Web-{FB6480FF-C3BC-4FE4-9584-8A26DB9E6423}" dt="2022-03-27T09:42:44.463" v="1502" actId="20577"/>
        <pc:sldMkLst>
          <pc:docMk/>
          <pc:sldMk cId="3649141980" sldId="271"/>
        </pc:sldMkLst>
        <pc:spChg chg="mod">
          <ac:chgData name="Pablo Martin Calvo" userId="33475e84de89f0ed" providerId="Windows Live" clId="Web-{FB6480FF-C3BC-4FE4-9584-8A26DB9E6423}" dt="2022-03-27T09:26:45.844" v="1329" actId="20577"/>
          <ac:spMkLst>
            <pc:docMk/>
            <pc:sldMk cId="3649141980" sldId="271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7T09:42:44.463" v="1502" actId="20577"/>
          <ac:spMkLst>
            <pc:docMk/>
            <pc:sldMk cId="3649141980" sldId="271"/>
            <ac:spMk id="3" creationId="{3269C5CC-0F57-9EE4-D9B3-0D60BD2266EF}"/>
          </ac:spMkLst>
        </pc:spChg>
        <pc:picChg chg="add del mod">
          <ac:chgData name="Pablo Martin Calvo" userId="33475e84de89f0ed" providerId="Windows Live" clId="Web-{FB6480FF-C3BC-4FE4-9584-8A26DB9E6423}" dt="2022-03-27T09:24:03.871" v="1327"/>
          <ac:picMkLst>
            <pc:docMk/>
            <pc:sldMk cId="3649141980" sldId="271"/>
            <ac:picMk id="4" creationId="{2ACEB6A8-78A9-A152-72CC-613D71272EBE}"/>
          </ac:picMkLst>
        </pc:picChg>
        <pc:picChg chg="add mod">
          <ac:chgData name="Pablo Martin Calvo" userId="33475e84de89f0ed" providerId="Windows Live" clId="Web-{FB6480FF-C3BC-4FE4-9584-8A26DB9E6423}" dt="2022-03-27T09:27:04.142" v="1335" actId="1076"/>
          <ac:picMkLst>
            <pc:docMk/>
            <pc:sldMk cId="3649141980" sldId="271"/>
            <ac:picMk id="5" creationId="{91C95FFC-31F4-314C-2B6E-D2299681EA3A}"/>
          </ac:picMkLst>
        </pc:picChg>
      </pc:sldChg>
      <pc:sldChg chg="addSp modSp add ord">
        <pc:chgData name="Pablo Martin Calvo" userId="33475e84de89f0ed" providerId="Windows Live" clId="Web-{FB6480FF-C3BC-4FE4-9584-8A26DB9E6423}" dt="2022-03-26T10:17:49.369" v="674" actId="20577"/>
        <pc:sldMkLst>
          <pc:docMk/>
          <pc:sldMk cId="2438564857" sldId="272"/>
        </pc:sldMkLst>
        <pc:spChg chg="mod">
          <ac:chgData name="Pablo Martin Calvo" userId="33475e84de89f0ed" providerId="Windows Live" clId="Web-{FB6480FF-C3BC-4FE4-9584-8A26DB9E6423}" dt="2022-03-26T10:17:49.369" v="674" actId="20577"/>
          <ac:spMkLst>
            <pc:docMk/>
            <pc:sldMk cId="2438564857" sldId="272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6T10:11:08.609" v="413" actId="14100"/>
          <ac:spMkLst>
            <pc:docMk/>
            <pc:sldMk cId="2438564857" sldId="272"/>
            <ac:spMk id="3" creationId="{3269C5CC-0F57-9EE4-D9B3-0D60BD2266EF}"/>
          </ac:spMkLst>
        </pc:spChg>
        <pc:picChg chg="add mod">
          <ac:chgData name="Pablo Martin Calvo" userId="33475e84de89f0ed" providerId="Windows Live" clId="Web-{FB6480FF-C3BC-4FE4-9584-8A26DB9E6423}" dt="2022-03-26T10:11:53.532" v="419" actId="1076"/>
          <ac:picMkLst>
            <pc:docMk/>
            <pc:sldMk cId="2438564857" sldId="272"/>
            <ac:picMk id="4" creationId="{45B9B36A-E5AC-F797-F14C-56F91CE93DE0}"/>
          </ac:picMkLst>
        </pc:picChg>
      </pc:sldChg>
      <pc:sldChg chg="modSp add">
        <pc:chgData name="Pablo Martin Calvo" userId="33475e84de89f0ed" providerId="Windows Live" clId="Web-{FB6480FF-C3BC-4FE4-9584-8A26DB9E6423}" dt="2022-03-26T09:46:24.445" v="191" actId="20577"/>
        <pc:sldMkLst>
          <pc:docMk/>
          <pc:sldMk cId="2737409872" sldId="273"/>
        </pc:sldMkLst>
        <pc:spChg chg="mod">
          <ac:chgData name="Pablo Martin Calvo" userId="33475e84de89f0ed" providerId="Windows Live" clId="Web-{FB6480FF-C3BC-4FE4-9584-8A26DB9E6423}" dt="2022-03-26T09:46:24.445" v="191" actId="20577"/>
          <ac:spMkLst>
            <pc:docMk/>
            <pc:sldMk cId="2737409872" sldId="273"/>
            <ac:spMk id="2" creationId="{ABE0C2BE-478C-1978-A7DD-B0B4CEA3BF4C}"/>
          </ac:spMkLst>
        </pc:spChg>
      </pc:sldChg>
      <pc:sldChg chg="addSp delSp modSp add replId">
        <pc:chgData name="Pablo Martin Calvo" userId="33475e84de89f0ed" providerId="Windows Live" clId="Web-{FB6480FF-C3BC-4FE4-9584-8A26DB9E6423}" dt="2022-03-26T10:32:48.424" v="1075" actId="1076"/>
        <pc:sldMkLst>
          <pc:docMk/>
          <pc:sldMk cId="4229163059" sldId="274"/>
        </pc:sldMkLst>
        <pc:spChg chg="mod">
          <ac:chgData name="Pablo Martin Calvo" userId="33475e84de89f0ed" providerId="Windows Live" clId="Web-{FB6480FF-C3BC-4FE4-9584-8A26DB9E6423}" dt="2022-03-26T10:27:35.713" v="737" actId="20577"/>
          <ac:spMkLst>
            <pc:docMk/>
            <pc:sldMk cId="4229163059" sldId="274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6T10:32:32.877" v="1064" actId="14100"/>
          <ac:spMkLst>
            <pc:docMk/>
            <pc:sldMk cId="4229163059" sldId="274"/>
            <ac:spMk id="3" creationId="{3269C5CC-0F57-9EE4-D9B3-0D60BD2266EF}"/>
          </ac:spMkLst>
        </pc:spChg>
        <pc:picChg chg="add mod">
          <ac:chgData name="Pablo Martin Calvo" userId="33475e84de89f0ed" providerId="Windows Live" clId="Web-{FB6480FF-C3BC-4FE4-9584-8A26DB9E6423}" dt="2022-03-26T10:32:48.424" v="1075" actId="1076"/>
          <ac:picMkLst>
            <pc:docMk/>
            <pc:sldMk cId="4229163059" sldId="274"/>
            <ac:picMk id="4" creationId="{73FA6E62-BD15-51B8-EC38-650C894F1CD0}"/>
          </ac:picMkLst>
        </pc:picChg>
        <pc:picChg chg="add">
          <ac:chgData name="Pablo Martin Calvo" userId="33475e84de89f0ed" providerId="Windows Live" clId="Web-{FB6480FF-C3BC-4FE4-9584-8A26DB9E6423}" dt="2022-03-26T10:32:39.846" v="1066"/>
          <ac:picMkLst>
            <pc:docMk/>
            <pc:sldMk cId="4229163059" sldId="274"/>
            <ac:picMk id="6" creationId="{406640AF-EAEB-510D-4580-82B37B119CF3}"/>
          </ac:picMkLst>
        </pc:picChg>
        <pc:picChg chg="add">
          <ac:chgData name="Pablo Martin Calvo" userId="33475e84de89f0ed" providerId="Windows Live" clId="Web-{FB6480FF-C3BC-4FE4-9584-8A26DB9E6423}" dt="2022-03-26T10:32:39.861" v="1067"/>
          <ac:picMkLst>
            <pc:docMk/>
            <pc:sldMk cId="4229163059" sldId="274"/>
            <ac:picMk id="8" creationId="{95A1F202-350B-E84A-5042-3EE178EAE86A}"/>
          </ac:picMkLst>
        </pc:picChg>
        <pc:picChg chg="add">
          <ac:chgData name="Pablo Martin Calvo" userId="33475e84de89f0ed" providerId="Windows Live" clId="Web-{FB6480FF-C3BC-4FE4-9584-8A26DB9E6423}" dt="2022-03-26T10:32:39.861" v="1068"/>
          <ac:picMkLst>
            <pc:docMk/>
            <pc:sldMk cId="4229163059" sldId="274"/>
            <ac:picMk id="10" creationId="{C9451C02-B4A4-E4CD-B3B4-6ECE78DDDBF4}"/>
          </ac:picMkLst>
        </pc:picChg>
        <pc:picChg chg="add del">
          <ac:chgData name="Pablo Martin Calvo" userId="33475e84de89f0ed" providerId="Windows Live" clId="Web-{FB6480FF-C3BC-4FE4-9584-8A26DB9E6423}" dt="2022-03-26T10:32:45.846" v="1074"/>
          <ac:picMkLst>
            <pc:docMk/>
            <pc:sldMk cId="4229163059" sldId="274"/>
            <ac:picMk id="18" creationId="{0DD82696-167C-32BF-C1E0-C1F8B5ECF948}"/>
          </ac:picMkLst>
        </pc:picChg>
        <pc:cxnChg chg="add">
          <ac:chgData name="Pablo Martin Calvo" userId="33475e84de89f0ed" providerId="Windows Live" clId="Web-{FB6480FF-C3BC-4FE4-9584-8A26DB9E6423}" dt="2022-03-26T10:32:39.877" v="1069"/>
          <ac:cxnSpMkLst>
            <pc:docMk/>
            <pc:sldMk cId="4229163059" sldId="274"/>
            <ac:cxnSpMk id="12" creationId="{C845A667-FD3A-0727-90C6-D0716A4B5791}"/>
          </ac:cxnSpMkLst>
        </pc:cxnChg>
        <pc:cxnChg chg="add">
          <ac:chgData name="Pablo Martin Calvo" userId="33475e84de89f0ed" providerId="Windows Live" clId="Web-{FB6480FF-C3BC-4FE4-9584-8A26DB9E6423}" dt="2022-03-26T10:32:39.893" v="1070"/>
          <ac:cxnSpMkLst>
            <pc:docMk/>
            <pc:sldMk cId="4229163059" sldId="274"/>
            <ac:cxnSpMk id="14" creationId="{B3B9B924-7043-5F95-04A1-9E99EBDD84BB}"/>
          </ac:cxnSpMkLst>
        </pc:cxnChg>
        <pc:cxnChg chg="add">
          <ac:chgData name="Pablo Martin Calvo" userId="33475e84de89f0ed" providerId="Windows Live" clId="Web-{FB6480FF-C3BC-4FE4-9584-8A26DB9E6423}" dt="2022-03-26T10:32:39.908" v="1071"/>
          <ac:cxnSpMkLst>
            <pc:docMk/>
            <pc:sldMk cId="4229163059" sldId="274"/>
            <ac:cxnSpMk id="16" creationId="{D4EB7148-D65C-ABF5-EAFE-D1313AC95DBD}"/>
          </ac:cxnSpMkLst>
        </pc:cxnChg>
      </pc:sldChg>
      <pc:sldChg chg="addSp delSp modSp add replId">
        <pc:chgData name="Pablo Martin Calvo" userId="33475e84de89f0ed" providerId="Windows Live" clId="Web-{FB6480FF-C3BC-4FE4-9584-8A26DB9E6423}" dt="2022-03-26T10:32:25.392" v="1062"/>
        <pc:sldMkLst>
          <pc:docMk/>
          <pc:sldMk cId="3387211789" sldId="275"/>
        </pc:sldMkLst>
        <pc:spChg chg="mod">
          <ac:chgData name="Pablo Martin Calvo" userId="33475e84de89f0ed" providerId="Windows Live" clId="Web-{FB6480FF-C3BC-4FE4-9584-8A26DB9E6423}" dt="2022-03-26T10:17:53.135" v="676" actId="20577"/>
          <ac:spMkLst>
            <pc:docMk/>
            <pc:sldMk cId="3387211789" sldId="275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6T10:17:31.072" v="660" actId="20577"/>
          <ac:spMkLst>
            <pc:docMk/>
            <pc:sldMk cId="3387211789" sldId="275"/>
            <ac:spMk id="3" creationId="{3269C5CC-0F57-9EE4-D9B3-0D60BD2266EF}"/>
          </ac:spMkLst>
        </pc:spChg>
        <pc:picChg chg="del">
          <ac:chgData name="Pablo Martin Calvo" userId="33475e84de89f0ed" providerId="Windows Live" clId="Web-{FB6480FF-C3BC-4FE4-9584-8A26DB9E6423}" dt="2022-03-26T10:22:01.985" v="683"/>
          <ac:picMkLst>
            <pc:docMk/>
            <pc:sldMk cId="3387211789" sldId="275"/>
            <ac:picMk id="4" creationId="{45B9B36A-E5AC-F797-F14C-56F91CE93DE0}"/>
          </ac:picMkLst>
        </pc:picChg>
        <pc:picChg chg="add del mod">
          <ac:chgData name="Pablo Martin Calvo" userId="33475e84de89f0ed" providerId="Windows Live" clId="Web-{FB6480FF-C3BC-4FE4-9584-8A26DB9E6423}" dt="2022-03-26T10:32:18.783" v="1060"/>
          <ac:picMkLst>
            <pc:docMk/>
            <pc:sldMk cId="3387211789" sldId="275"/>
            <ac:picMk id="5" creationId="{C8E80503-F851-F0FA-B5E6-FC70A4586BB7}"/>
          </ac:picMkLst>
        </pc:picChg>
        <pc:picChg chg="add mod">
          <ac:chgData name="Pablo Martin Calvo" userId="33475e84de89f0ed" providerId="Windows Live" clId="Web-{FB6480FF-C3BC-4FE4-9584-8A26DB9E6423}" dt="2022-03-26T10:24:34.239" v="692" actId="1076"/>
          <ac:picMkLst>
            <pc:docMk/>
            <pc:sldMk cId="3387211789" sldId="275"/>
            <ac:picMk id="6" creationId="{2446C1EF-8471-8316-5CD9-F0637594FA68}"/>
          </ac:picMkLst>
        </pc:picChg>
        <pc:picChg chg="add mod">
          <ac:chgData name="Pablo Martin Calvo" userId="33475e84de89f0ed" providerId="Windows Live" clId="Web-{FB6480FF-C3BC-4FE4-9584-8A26DB9E6423}" dt="2022-03-26T10:26:05.226" v="715" actId="1076"/>
          <ac:picMkLst>
            <pc:docMk/>
            <pc:sldMk cId="3387211789" sldId="275"/>
            <ac:picMk id="7" creationId="{D6B2DD38-0CD8-4877-3C5A-E337792AA9C2}"/>
          </ac:picMkLst>
        </pc:picChg>
        <pc:picChg chg="add mod">
          <ac:chgData name="Pablo Martin Calvo" userId="33475e84de89f0ed" providerId="Windows Live" clId="Web-{FB6480FF-C3BC-4FE4-9584-8A26DB9E6423}" dt="2022-03-26T10:24:27.942" v="690" actId="1076"/>
          <ac:picMkLst>
            <pc:docMk/>
            <pc:sldMk cId="3387211789" sldId="275"/>
            <ac:picMk id="8" creationId="{051AAA3E-EAF1-4F6E-9B2B-CF810033685E}"/>
          </ac:picMkLst>
        </pc:picChg>
        <pc:picChg chg="add del mod">
          <ac:chgData name="Pablo Martin Calvo" userId="33475e84de89f0ed" providerId="Windows Live" clId="Web-{FB6480FF-C3BC-4FE4-9584-8A26DB9E6423}" dt="2022-03-26T10:32:25.392" v="1062"/>
          <ac:picMkLst>
            <pc:docMk/>
            <pc:sldMk cId="3387211789" sldId="275"/>
            <ac:picMk id="12" creationId="{C98406AE-1CE5-9299-39C4-1FD370FABD88}"/>
          </ac:picMkLst>
        </pc:picChg>
        <pc:picChg chg="add mod">
          <ac:chgData name="Pablo Martin Calvo" userId="33475e84de89f0ed" providerId="Windows Live" clId="Web-{FB6480FF-C3BC-4FE4-9584-8A26DB9E6423}" dt="2022-03-26T10:32:22.548" v="1061" actId="1076"/>
          <ac:picMkLst>
            <pc:docMk/>
            <pc:sldMk cId="3387211789" sldId="275"/>
            <ac:picMk id="13" creationId="{3A296817-D892-20A8-9C29-6A3DB7875C39}"/>
          </ac:picMkLst>
        </pc:picChg>
        <pc:cxnChg chg="add mod">
          <ac:chgData name="Pablo Martin Calvo" userId="33475e84de89f0ed" providerId="Windows Live" clId="Web-{FB6480FF-C3BC-4FE4-9584-8A26DB9E6423}" dt="2022-03-26T10:25:43.897" v="710" actId="14100"/>
          <ac:cxnSpMkLst>
            <pc:docMk/>
            <pc:sldMk cId="3387211789" sldId="275"/>
            <ac:cxnSpMk id="9" creationId="{EF2668BB-CA86-DE0E-4288-1F10FFDBC8CC}"/>
          </ac:cxnSpMkLst>
        </pc:cxnChg>
        <pc:cxnChg chg="add mod">
          <ac:chgData name="Pablo Martin Calvo" userId="33475e84de89f0ed" providerId="Windows Live" clId="Web-{FB6480FF-C3BC-4FE4-9584-8A26DB9E6423}" dt="2022-03-26T10:25:59.413" v="713" actId="14100"/>
          <ac:cxnSpMkLst>
            <pc:docMk/>
            <pc:sldMk cId="3387211789" sldId="275"/>
            <ac:cxnSpMk id="10" creationId="{691ECBB6-64DD-367F-1B83-666C12CC8915}"/>
          </ac:cxnSpMkLst>
        </pc:cxnChg>
        <pc:cxnChg chg="add mod">
          <ac:chgData name="Pablo Martin Calvo" userId="33475e84de89f0ed" providerId="Windows Live" clId="Web-{FB6480FF-C3BC-4FE4-9584-8A26DB9E6423}" dt="2022-03-26T10:26:26.383" v="719" actId="14100"/>
          <ac:cxnSpMkLst>
            <pc:docMk/>
            <pc:sldMk cId="3387211789" sldId="275"/>
            <ac:cxnSpMk id="11" creationId="{2BD7F25E-F6AC-DCA6-C8D4-A4F3D56E70B3}"/>
          </ac:cxnSpMkLst>
        </pc:cxnChg>
      </pc:sldChg>
      <pc:sldChg chg="addSp delSp modSp add replId">
        <pc:chgData name="Pablo Martin Calvo" userId="33475e84de89f0ed" providerId="Windows Live" clId="Web-{FB6480FF-C3BC-4FE4-9584-8A26DB9E6423}" dt="2022-03-26T10:18:00.401" v="681" actId="20577"/>
        <pc:sldMkLst>
          <pc:docMk/>
          <pc:sldMk cId="3069014899" sldId="276"/>
        </pc:sldMkLst>
        <pc:spChg chg="mod">
          <ac:chgData name="Pablo Martin Calvo" userId="33475e84de89f0ed" providerId="Windows Live" clId="Web-{FB6480FF-C3BC-4FE4-9584-8A26DB9E6423}" dt="2022-03-26T10:18:00.401" v="681" actId="20577"/>
          <ac:spMkLst>
            <pc:docMk/>
            <pc:sldMk cId="3069014899" sldId="276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6T10:12:51.736" v="484" actId="20577"/>
          <ac:spMkLst>
            <pc:docMk/>
            <pc:sldMk cId="3069014899" sldId="276"/>
            <ac:spMk id="3" creationId="{3269C5CC-0F57-9EE4-D9B3-0D60BD2266EF}"/>
          </ac:spMkLst>
        </pc:spChg>
        <pc:spChg chg="add del">
          <ac:chgData name="Pablo Martin Calvo" userId="33475e84de89f0ed" providerId="Windows Live" clId="Web-{FB6480FF-C3BC-4FE4-9584-8A26DB9E6423}" dt="2022-03-26T10:12:53.752" v="485"/>
          <ac:spMkLst>
            <pc:docMk/>
            <pc:sldMk cId="3069014899" sldId="276"/>
            <ac:spMk id="5" creationId="{DBE92A40-C362-C247-75E1-409CAFE6CFD2}"/>
          </ac:spMkLst>
        </pc:spChg>
        <pc:picChg chg="del">
          <ac:chgData name="Pablo Martin Calvo" userId="33475e84de89f0ed" providerId="Windows Live" clId="Web-{FB6480FF-C3BC-4FE4-9584-8A26DB9E6423}" dt="2022-03-26T10:12:28.251" v="451"/>
          <ac:picMkLst>
            <pc:docMk/>
            <pc:sldMk cId="3069014899" sldId="276"/>
            <ac:picMk id="4" creationId="{45B9B36A-E5AC-F797-F14C-56F91CE93DE0}"/>
          </ac:picMkLst>
        </pc:picChg>
      </pc:sldChg>
      <pc:sldChg chg="addSp delSp modSp add replId">
        <pc:chgData name="Pablo Martin Calvo" userId="33475e84de89f0ed" providerId="Windows Live" clId="Web-{FB6480FF-C3BC-4FE4-9584-8A26DB9E6423}" dt="2022-03-26T10:31:25.984" v="1056"/>
        <pc:sldMkLst>
          <pc:docMk/>
          <pc:sldMk cId="3231975253" sldId="277"/>
        </pc:sldMkLst>
        <pc:spChg chg="mod">
          <ac:chgData name="Pablo Martin Calvo" userId="33475e84de89f0ed" providerId="Windows Live" clId="Web-{FB6480FF-C3BC-4FE4-9584-8A26DB9E6423}" dt="2022-03-26T10:27:04.118" v="721" actId="20577"/>
          <ac:spMkLst>
            <pc:docMk/>
            <pc:sldMk cId="3231975253" sldId="277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6T10:27:14.072" v="728" actId="20577"/>
          <ac:spMkLst>
            <pc:docMk/>
            <pc:sldMk cId="3231975253" sldId="277"/>
            <ac:spMk id="3" creationId="{3269C5CC-0F57-9EE4-D9B3-0D60BD2266EF}"/>
          </ac:spMkLst>
        </pc:spChg>
        <pc:picChg chg="del">
          <ac:chgData name="Pablo Martin Calvo" userId="33475e84de89f0ed" providerId="Windows Live" clId="Web-{FB6480FF-C3BC-4FE4-9584-8A26DB9E6423}" dt="2022-03-26T10:26:54.946" v="720"/>
          <ac:picMkLst>
            <pc:docMk/>
            <pc:sldMk cId="3231975253" sldId="277"/>
            <ac:picMk id="4" creationId="{45B9B36A-E5AC-F797-F14C-56F91CE93DE0}"/>
          </ac:picMkLst>
        </pc:picChg>
        <pc:picChg chg="add del">
          <ac:chgData name="Pablo Martin Calvo" userId="33475e84de89f0ed" providerId="Windows Live" clId="Web-{FB6480FF-C3BC-4FE4-9584-8A26DB9E6423}" dt="2022-03-26T10:31:25.984" v="1056"/>
          <ac:picMkLst>
            <pc:docMk/>
            <pc:sldMk cId="3231975253" sldId="277"/>
            <ac:picMk id="6" creationId="{736FDCE3-14F7-9304-AC4F-FF525EAADED2}"/>
          </ac:picMkLst>
        </pc:picChg>
        <pc:picChg chg="add del">
          <ac:chgData name="Pablo Martin Calvo" userId="33475e84de89f0ed" providerId="Windows Live" clId="Web-{FB6480FF-C3BC-4FE4-9584-8A26DB9E6423}" dt="2022-03-26T10:31:25.984" v="1055"/>
          <ac:picMkLst>
            <pc:docMk/>
            <pc:sldMk cId="3231975253" sldId="277"/>
            <ac:picMk id="8" creationId="{FB357D25-698C-E5CB-4EB0-A299CD1066B3}"/>
          </ac:picMkLst>
        </pc:picChg>
        <pc:picChg chg="add del">
          <ac:chgData name="Pablo Martin Calvo" userId="33475e84de89f0ed" providerId="Windows Live" clId="Web-{FB6480FF-C3BC-4FE4-9584-8A26DB9E6423}" dt="2022-03-26T10:31:25.984" v="1054"/>
          <ac:picMkLst>
            <pc:docMk/>
            <pc:sldMk cId="3231975253" sldId="277"/>
            <ac:picMk id="10" creationId="{A6B72F2B-D87B-C040-CC27-883798EEE559}"/>
          </ac:picMkLst>
        </pc:picChg>
        <pc:picChg chg="add del">
          <ac:chgData name="Pablo Martin Calvo" userId="33475e84de89f0ed" providerId="Windows Live" clId="Web-{FB6480FF-C3BC-4FE4-9584-8A26DB9E6423}" dt="2022-03-26T10:31:25.984" v="1053"/>
          <ac:picMkLst>
            <pc:docMk/>
            <pc:sldMk cId="3231975253" sldId="277"/>
            <ac:picMk id="12" creationId="{318433ED-6E15-7912-DAE1-11A2FE573B4B}"/>
          </ac:picMkLst>
        </pc:picChg>
        <pc:cxnChg chg="add del">
          <ac:chgData name="Pablo Martin Calvo" userId="33475e84de89f0ed" providerId="Windows Live" clId="Web-{FB6480FF-C3BC-4FE4-9584-8A26DB9E6423}" dt="2022-03-26T10:31:25.984" v="1052"/>
          <ac:cxnSpMkLst>
            <pc:docMk/>
            <pc:sldMk cId="3231975253" sldId="277"/>
            <ac:cxnSpMk id="14" creationId="{4A73E1B9-30E7-BE75-0F25-34C81CB67CE8}"/>
          </ac:cxnSpMkLst>
        </pc:cxnChg>
        <pc:cxnChg chg="add del">
          <ac:chgData name="Pablo Martin Calvo" userId="33475e84de89f0ed" providerId="Windows Live" clId="Web-{FB6480FF-C3BC-4FE4-9584-8A26DB9E6423}" dt="2022-03-26T10:31:25.984" v="1051"/>
          <ac:cxnSpMkLst>
            <pc:docMk/>
            <pc:sldMk cId="3231975253" sldId="277"/>
            <ac:cxnSpMk id="16" creationId="{CD5373A6-22DD-45B0-BDCF-8A24B40E73E1}"/>
          </ac:cxnSpMkLst>
        </pc:cxnChg>
        <pc:cxnChg chg="add del">
          <ac:chgData name="Pablo Martin Calvo" userId="33475e84de89f0ed" providerId="Windows Live" clId="Web-{FB6480FF-C3BC-4FE4-9584-8A26DB9E6423}" dt="2022-03-26T10:31:25.984" v="1050"/>
          <ac:cxnSpMkLst>
            <pc:docMk/>
            <pc:sldMk cId="3231975253" sldId="277"/>
            <ac:cxnSpMk id="18" creationId="{7C5B303B-1D72-F69E-157A-7F409D34BAF8}"/>
          </ac:cxnSpMkLst>
        </pc:cxnChg>
      </pc:sldChg>
      <pc:sldChg chg="modSp add replId">
        <pc:chgData name="Pablo Martin Calvo" userId="33475e84de89f0ed" providerId="Windows Live" clId="Web-{FB6480FF-C3BC-4FE4-9584-8A26DB9E6423}" dt="2022-03-27T09:19:24.098" v="1119" actId="20577"/>
        <pc:sldMkLst>
          <pc:docMk/>
          <pc:sldMk cId="208590142" sldId="278"/>
        </pc:sldMkLst>
        <pc:spChg chg="mod">
          <ac:chgData name="Pablo Martin Calvo" userId="33475e84de89f0ed" providerId="Windows Live" clId="Web-{FB6480FF-C3BC-4FE4-9584-8A26DB9E6423}" dt="2022-03-27T09:18:36.660" v="1086" actId="20577"/>
          <ac:spMkLst>
            <pc:docMk/>
            <pc:sldMk cId="208590142" sldId="278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7T09:19:24.098" v="1119" actId="20577"/>
          <ac:spMkLst>
            <pc:docMk/>
            <pc:sldMk cId="208590142" sldId="278"/>
            <ac:spMk id="3" creationId="{3269C5CC-0F57-9EE4-D9B3-0D60BD2266EF}"/>
          </ac:spMkLst>
        </pc:spChg>
      </pc:sldChg>
      <pc:sldChg chg="modSp add ord replId">
        <pc:chgData name="Pablo Martin Calvo" userId="33475e84de89f0ed" providerId="Windows Live" clId="Web-{FB6480FF-C3BC-4FE4-9584-8A26DB9E6423}" dt="2022-03-27T09:22:22.494" v="1307" actId="20577"/>
        <pc:sldMkLst>
          <pc:docMk/>
          <pc:sldMk cId="1496580530" sldId="279"/>
        </pc:sldMkLst>
        <pc:spChg chg="mod">
          <ac:chgData name="Pablo Martin Calvo" userId="33475e84de89f0ed" providerId="Windows Live" clId="Web-{FB6480FF-C3BC-4FE4-9584-8A26DB9E6423}" dt="2022-03-26T10:33:37.332" v="1084" actId="20577"/>
          <ac:spMkLst>
            <pc:docMk/>
            <pc:sldMk cId="1496580530" sldId="279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7T09:22:22.494" v="1307" actId="20577"/>
          <ac:spMkLst>
            <pc:docMk/>
            <pc:sldMk cId="1496580530" sldId="279"/>
            <ac:spMk id="3" creationId="{3269C5CC-0F57-9EE4-D9B3-0D60BD2266EF}"/>
          </ac:spMkLst>
        </pc:spChg>
      </pc:sldChg>
      <pc:sldChg chg="add del replId">
        <pc:chgData name="Pablo Martin Calvo" userId="33475e84de89f0ed" providerId="Windows Live" clId="Web-{FB6480FF-C3BC-4FE4-9584-8A26DB9E6423}" dt="2022-03-26T10:33:03.659" v="1077"/>
        <pc:sldMkLst>
          <pc:docMk/>
          <pc:sldMk cId="3605331295" sldId="279"/>
        </pc:sldMkLst>
      </pc:sldChg>
      <pc:sldChg chg="addSp delSp modSp add replId">
        <pc:chgData name="Pablo Martin Calvo" userId="33475e84de89f0ed" providerId="Windows Live" clId="Web-{FB6480FF-C3BC-4FE4-9584-8A26DB9E6423}" dt="2022-03-27T09:49:35.630" v="1749" actId="20577"/>
        <pc:sldMkLst>
          <pc:docMk/>
          <pc:sldMk cId="2080277599" sldId="280"/>
        </pc:sldMkLst>
        <pc:spChg chg="mod">
          <ac:chgData name="Pablo Martin Calvo" userId="33475e84de89f0ed" providerId="Windows Live" clId="Web-{FB6480FF-C3BC-4FE4-9584-8A26DB9E6423}" dt="2022-03-27T09:44:13.169" v="1504" actId="20577"/>
          <ac:spMkLst>
            <pc:docMk/>
            <pc:sldMk cId="2080277599" sldId="280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7T09:49:26.052" v="1734" actId="20577"/>
          <ac:spMkLst>
            <pc:docMk/>
            <pc:sldMk cId="2080277599" sldId="280"/>
            <ac:spMk id="3" creationId="{3269C5CC-0F57-9EE4-D9B3-0D60BD2266EF}"/>
          </ac:spMkLst>
        </pc:spChg>
        <pc:spChg chg="add mod">
          <ac:chgData name="Pablo Martin Calvo" userId="33475e84de89f0ed" providerId="Windows Live" clId="Web-{FB6480FF-C3BC-4FE4-9584-8A26DB9E6423}" dt="2022-03-27T09:49:35.630" v="1749" actId="20577"/>
          <ac:spMkLst>
            <pc:docMk/>
            <pc:sldMk cId="2080277599" sldId="280"/>
            <ac:spMk id="4" creationId="{77450B7D-38C8-BFC1-012E-64FB8CA8168F}"/>
          </ac:spMkLst>
        </pc:spChg>
        <pc:spChg chg="add mod">
          <ac:chgData name="Pablo Martin Calvo" userId="33475e84de89f0ed" providerId="Windows Live" clId="Web-{FB6480FF-C3BC-4FE4-9584-8A26DB9E6423}" dt="2022-03-27T09:48:41.113" v="1703" actId="1076"/>
          <ac:spMkLst>
            <pc:docMk/>
            <pc:sldMk cId="2080277599" sldId="280"/>
            <ac:spMk id="8" creationId="{2BBA6049-E569-97F3-2204-9D2AB8727C7B}"/>
          </ac:spMkLst>
        </pc:spChg>
        <pc:spChg chg="add mod">
          <ac:chgData name="Pablo Martin Calvo" userId="33475e84de89f0ed" providerId="Windows Live" clId="Web-{FB6480FF-C3BC-4FE4-9584-8A26DB9E6423}" dt="2022-03-27T09:48:59.957" v="1721" actId="20577"/>
          <ac:spMkLst>
            <pc:docMk/>
            <pc:sldMk cId="2080277599" sldId="280"/>
            <ac:spMk id="9" creationId="{47A9B1AC-C870-D60F-BEAB-79FA04179315}"/>
          </ac:spMkLst>
        </pc:spChg>
        <pc:picChg chg="del">
          <ac:chgData name="Pablo Martin Calvo" userId="33475e84de89f0ed" providerId="Windows Live" clId="Web-{FB6480FF-C3BC-4FE4-9584-8A26DB9E6423}" dt="2022-03-27T09:44:14.497" v="1505"/>
          <ac:picMkLst>
            <pc:docMk/>
            <pc:sldMk cId="2080277599" sldId="280"/>
            <ac:picMk id="5" creationId="{91C95FFC-31F4-314C-2B6E-D2299681EA3A}"/>
          </ac:picMkLst>
        </pc:picChg>
      </pc:sldChg>
      <pc:sldChg chg="addSp delSp modSp add replId">
        <pc:chgData name="Pablo Martin Calvo" userId="33475e84de89f0ed" providerId="Windows Live" clId="Web-{FB6480FF-C3BC-4FE4-9584-8A26DB9E6423}" dt="2022-03-27T09:58:36.238" v="1758" actId="1076"/>
        <pc:sldMkLst>
          <pc:docMk/>
          <pc:sldMk cId="1273521345" sldId="281"/>
        </pc:sldMkLst>
        <pc:spChg chg="del">
          <ac:chgData name="Pablo Martin Calvo" userId="33475e84de89f0ed" providerId="Windows Live" clId="Web-{FB6480FF-C3BC-4FE4-9584-8A26DB9E6423}" dt="2022-03-27T09:51:29.571" v="1752"/>
          <ac:spMkLst>
            <pc:docMk/>
            <pc:sldMk cId="1273521345" sldId="281"/>
            <ac:spMk id="3" creationId="{3269C5CC-0F57-9EE4-D9B3-0D60BD2266EF}"/>
          </ac:spMkLst>
        </pc:spChg>
        <pc:spChg chg="del">
          <ac:chgData name="Pablo Martin Calvo" userId="33475e84de89f0ed" providerId="Windows Live" clId="Web-{FB6480FF-C3BC-4FE4-9584-8A26DB9E6423}" dt="2022-03-27T09:51:35.149" v="1754"/>
          <ac:spMkLst>
            <pc:docMk/>
            <pc:sldMk cId="1273521345" sldId="281"/>
            <ac:spMk id="4" creationId="{77450B7D-38C8-BFC1-012E-64FB8CA8168F}"/>
          </ac:spMkLst>
        </pc:spChg>
        <pc:spChg chg="add del mod">
          <ac:chgData name="Pablo Martin Calvo" userId="33475e84de89f0ed" providerId="Windows Live" clId="Web-{FB6480FF-C3BC-4FE4-9584-8A26DB9E6423}" dt="2022-03-27T09:51:33.993" v="1753"/>
          <ac:spMkLst>
            <pc:docMk/>
            <pc:sldMk cId="1273521345" sldId="281"/>
            <ac:spMk id="6" creationId="{ED648923-CF97-E323-FC23-DE7C7F1FAA12}"/>
          </ac:spMkLst>
        </pc:spChg>
        <pc:spChg chg="del">
          <ac:chgData name="Pablo Martin Calvo" userId="33475e84de89f0ed" providerId="Windows Live" clId="Web-{FB6480FF-C3BC-4FE4-9584-8A26DB9E6423}" dt="2022-03-27T09:51:26.446" v="1750"/>
          <ac:spMkLst>
            <pc:docMk/>
            <pc:sldMk cId="1273521345" sldId="281"/>
            <ac:spMk id="8" creationId="{2BBA6049-E569-97F3-2204-9D2AB8727C7B}"/>
          </ac:spMkLst>
        </pc:spChg>
        <pc:spChg chg="del">
          <ac:chgData name="Pablo Martin Calvo" userId="33475e84de89f0ed" providerId="Windows Live" clId="Web-{FB6480FF-C3BC-4FE4-9584-8A26DB9E6423}" dt="2022-03-27T09:51:27.946" v="1751"/>
          <ac:spMkLst>
            <pc:docMk/>
            <pc:sldMk cId="1273521345" sldId="281"/>
            <ac:spMk id="9" creationId="{47A9B1AC-C870-D60F-BEAB-79FA04179315}"/>
          </ac:spMkLst>
        </pc:spChg>
        <pc:graphicFrameChg chg="add mod">
          <ac:chgData name="Pablo Martin Calvo" userId="33475e84de89f0ed" providerId="Windows Live" clId="Web-{FB6480FF-C3BC-4FE4-9584-8A26DB9E6423}" dt="2022-03-27T09:58:36.238" v="1758" actId="1076"/>
          <ac:graphicFrameMkLst>
            <pc:docMk/>
            <pc:sldMk cId="1273521345" sldId="281"/>
            <ac:graphicFrameMk id="10" creationId="{F9CE1E93-9AA0-4FD0-9B5A-E9831B05FCD0}"/>
          </ac:graphicFrameMkLst>
        </pc:graphicFrameChg>
      </pc:sldChg>
      <pc:sldChg chg="addSp delSp modSp add">
        <pc:chgData name="Pablo Martin Calvo" userId="33475e84de89f0ed" providerId="Windows Live" clId="Web-{FB6480FF-C3BC-4FE4-9584-8A26DB9E6423}" dt="2022-03-27T09:59:46.443" v="1766"/>
        <pc:sldMkLst>
          <pc:docMk/>
          <pc:sldMk cId="1094567254" sldId="282"/>
        </pc:sldMkLst>
        <pc:spChg chg="mod">
          <ac:chgData name="Pablo Martin Calvo" userId="33475e84de89f0ed" providerId="Windows Live" clId="Web-{FB6480FF-C3BC-4FE4-9584-8A26DB9E6423}" dt="2022-03-27T09:59:12.036" v="1764" actId="20577"/>
          <ac:spMkLst>
            <pc:docMk/>
            <pc:sldMk cId="1094567254" sldId="282"/>
            <ac:spMk id="2" creationId="{ABE0C2BE-478C-1978-A7DD-B0B4CEA3BF4C}"/>
          </ac:spMkLst>
        </pc:spChg>
        <pc:spChg chg="add mod">
          <ac:chgData name="Pablo Martin Calvo" userId="33475e84de89f0ed" providerId="Windows Live" clId="Web-{FB6480FF-C3BC-4FE4-9584-8A26DB9E6423}" dt="2022-03-27T09:59:44.724" v="1765"/>
          <ac:spMkLst>
            <pc:docMk/>
            <pc:sldMk cId="1094567254" sldId="282"/>
            <ac:spMk id="3" creationId="{A46284D9-5CE6-E4F1-DB2C-FD0582CCD880}"/>
          </ac:spMkLst>
        </pc:spChg>
        <pc:graphicFrameChg chg="del">
          <ac:chgData name="Pablo Martin Calvo" userId="33475e84de89f0ed" providerId="Windows Live" clId="Web-{FB6480FF-C3BC-4FE4-9584-8A26DB9E6423}" dt="2022-03-27T09:59:46.443" v="1766"/>
          <ac:graphicFrameMkLst>
            <pc:docMk/>
            <pc:sldMk cId="1094567254" sldId="282"/>
            <ac:graphicFrameMk id="10" creationId="{F9CE1E93-9AA0-4FD0-9B5A-E9831B05FCD0}"/>
          </ac:graphicFrameMkLst>
        </pc:graphicFrameChg>
      </pc:sldChg>
      <pc:sldChg chg="addSp delSp modSp add replId">
        <pc:chgData name="Pablo Martin Calvo" userId="33475e84de89f0ed" providerId="Windows Live" clId="Web-{FB6480FF-C3BC-4FE4-9584-8A26DB9E6423}" dt="2022-03-27T10:02:09.556" v="1819" actId="20577"/>
        <pc:sldMkLst>
          <pc:docMk/>
          <pc:sldMk cId="3945869506" sldId="283"/>
        </pc:sldMkLst>
        <pc:spChg chg="mod">
          <ac:chgData name="Pablo Martin Calvo" userId="33475e84de89f0ed" providerId="Windows Live" clId="Web-{FB6480FF-C3BC-4FE4-9584-8A26DB9E6423}" dt="2022-03-27T10:01:01.320" v="1770" actId="20577"/>
          <ac:spMkLst>
            <pc:docMk/>
            <pc:sldMk cId="3945869506" sldId="283"/>
            <ac:spMk id="2" creationId="{ABE0C2BE-478C-1978-A7DD-B0B4CEA3BF4C}"/>
          </ac:spMkLst>
        </pc:spChg>
        <pc:spChg chg="add mod">
          <ac:chgData name="Pablo Martin Calvo" userId="33475e84de89f0ed" providerId="Windows Live" clId="Web-{FB6480FF-C3BC-4FE4-9584-8A26DB9E6423}" dt="2022-03-27T10:02:09.556" v="1819" actId="20577"/>
          <ac:spMkLst>
            <pc:docMk/>
            <pc:sldMk cId="3945869506" sldId="283"/>
            <ac:spMk id="3" creationId="{F332A076-CE71-F413-7F21-D3806DE4E3DD}"/>
          </ac:spMkLst>
        </pc:spChg>
        <pc:graphicFrameChg chg="del">
          <ac:chgData name="Pablo Martin Calvo" userId="33475e84de89f0ed" providerId="Windows Live" clId="Web-{FB6480FF-C3BC-4FE4-9584-8A26DB9E6423}" dt="2022-03-27T10:01:08.961" v="1772"/>
          <ac:graphicFrameMkLst>
            <pc:docMk/>
            <pc:sldMk cId="3945869506" sldId="283"/>
            <ac:graphicFrameMk id="10" creationId="{F9CE1E93-9AA0-4FD0-9B5A-E9831B05FCD0}"/>
          </ac:graphicFrameMkLst>
        </pc:graphicFrameChg>
      </pc:sldChg>
      <pc:sldChg chg="addSp modSp add replId">
        <pc:chgData name="Pablo Martin Calvo" userId="33475e84de89f0ed" providerId="Windows Live" clId="Web-{FB6480FF-C3BC-4FE4-9584-8A26DB9E6423}" dt="2022-03-27T10:19:09.708" v="2246" actId="1076"/>
        <pc:sldMkLst>
          <pc:docMk/>
          <pc:sldMk cId="2467845328" sldId="284"/>
        </pc:sldMkLst>
        <pc:spChg chg="mod">
          <ac:chgData name="Pablo Martin Calvo" userId="33475e84de89f0ed" providerId="Windows Live" clId="Web-{FB6480FF-C3BC-4FE4-9584-8A26DB9E6423}" dt="2022-03-27T10:03:22.089" v="1849" actId="20577"/>
          <ac:spMkLst>
            <pc:docMk/>
            <pc:sldMk cId="2467845328" sldId="284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7T10:17:38.174" v="2234" actId="14100"/>
          <ac:spMkLst>
            <pc:docMk/>
            <pc:sldMk cId="2467845328" sldId="284"/>
            <ac:spMk id="3" creationId="{A46284D9-5CE6-E4F1-DB2C-FD0582CCD880}"/>
          </ac:spMkLst>
        </pc:spChg>
        <pc:picChg chg="add mod">
          <ac:chgData name="Pablo Martin Calvo" userId="33475e84de89f0ed" providerId="Windows Live" clId="Web-{FB6480FF-C3BC-4FE4-9584-8A26DB9E6423}" dt="2022-03-27T10:19:09.708" v="2246" actId="1076"/>
          <ac:picMkLst>
            <pc:docMk/>
            <pc:sldMk cId="2467845328" sldId="284"/>
            <ac:picMk id="4" creationId="{B6B332FD-DE2C-B08D-A4EF-BF756476AB3B}"/>
          </ac:picMkLst>
        </pc:picChg>
      </pc:sldChg>
      <pc:sldChg chg="modSp add replId">
        <pc:chgData name="Pablo Martin Calvo" userId="33475e84de89f0ed" providerId="Windows Live" clId="Web-{FB6480FF-C3BC-4FE4-9584-8A26DB9E6423}" dt="2022-03-27T10:08:14.331" v="2233" actId="20577"/>
        <pc:sldMkLst>
          <pc:docMk/>
          <pc:sldMk cId="2051997997" sldId="285"/>
        </pc:sldMkLst>
        <pc:spChg chg="mod">
          <ac:chgData name="Pablo Martin Calvo" userId="33475e84de89f0ed" providerId="Windows Live" clId="Web-{FB6480FF-C3BC-4FE4-9584-8A26DB9E6423}" dt="2022-03-27T10:06:49.829" v="2094" actId="20577"/>
          <ac:spMkLst>
            <pc:docMk/>
            <pc:sldMk cId="2051997997" sldId="285"/>
            <ac:spMk id="2" creationId="{ABE0C2BE-478C-1978-A7DD-B0B4CEA3BF4C}"/>
          </ac:spMkLst>
        </pc:spChg>
        <pc:spChg chg="mod">
          <ac:chgData name="Pablo Martin Calvo" userId="33475e84de89f0ed" providerId="Windows Live" clId="Web-{FB6480FF-C3BC-4FE4-9584-8A26DB9E6423}" dt="2022-03-27T10:08:14.331" v="2233" actId="20577"/>
          <ac:spMkLst>
            <pc:docMk/>
            <pc:sldMk cId="2051997997" sldId="285"/>
            <ac:spMk id="3" creationId="{A46284D9-5CE6-E4F1-DB2C-FD0582CCD88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The changeover dilemma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Financial cost and operational headaches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[Libro.xlsx]Hoja1!$A$2:$A$100</c:f>
              <c:numCache>
                <c:formatCode>General</c:formatCode>
                <c:ptCount val="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</c:numCache>
            </c:numRef>
          </c:cat>
          <c:val>
            <c:numRef>
              <c:f>[Libro.xlsx]Hoja1!$B$2:$B$100</c:f>
              <c:numCache>
                <c:formatCode>General</c:formatCode>
                <c:ptCount val="99"/>
                <c:pt idx="0">
                  <c:v>2944.8496633403042</c:v>
                </c:pt>
                <c:pt idx="1">
                  <c:v>2859.8282599668128</c:v>
                </c:pt>
                <c:pt idx="2">
                  <c:v>2775.9937329942709</c:v>
                </c:pt>
                <c:pt idx="3">
                  <c:v>2693.3495548193609</c:v>
                </c:pt>
                <c:pt idx="4">
                  <c:v>2611.8992699584446</c:v>
                </c:pt>
                <c:pt idx="5">
                  <c:v>2531.6464981071281</c:v>
                </c:pt>
                <c:pt idx="6">
                  <c:v>2452.5949374217362</c:v>
                </c:pt>
                <c:pt idx="7">
                  <c:v>2374.7483680471796</c:v>
                </c:pt>
                <c:pt idx="8">
                  <c:v>2298.1106559192472</c:v>
                </c:pt>
                <c:pt idx="9">
                  <c:v>2222.6857568737128</c:v>
                </c:pt>
                <c:pt idx="10">
                  <c:v>2148.4777210996881</c:v>
                </c:pt>
                <c:pt idx="11">
                  <c:v>2075.4906979807811</c:v>
                </c:pt>
                <c:pt idx="12">
                  <c:v>2003.7289413749809</c:v>
                </c:pt>
                <c:pt idx="13">
                  <c:v>1933.1968153929422</c:v>
                </c:pt>
                <c:pt idx="14">
                  <c:v>1863.898800745113</c:v>
                </c:pt>
                <c:pt idx="15">
                  <c:v>1795.8395017410703</c:v>
                </c:pt>
                <c:pt idx="16">
                  <c:v>1729.0236540404062</c:v>
                </c:pt>
                <c:pt idx="17">
                  <c:v>1663.4561332741703</c:v>
                </c:pt>
                <c:pt idx="18">
                  <c:v>1599.1419646799357</c:v>
                </c:pt>
                <c:pt idx="19">
                  <c:v>1536.0863339239772</c:v>
                </c:pt>
                <c:pt idx="20">
                  <c:v>1474.2945993217093</c:v>
                </c:pt>
                <c:pt idx="21">
                  <c:v>1413.7723057153828</c:v>
                </c:pt>
                <c:pt idx="22">
                  <c:v>1354.5252003284706</c:v>
                </c:pt>
                <c:pt idx="23">
                  <c:v>1296.5592509939004</c:v>
                </c:pt>
                <c:pt idx="24">
                  <c:v>1239.8806672529713</c:v>
                </c:pt>
                <c:pt idx="25">
                  <c:v>1184.495924951905</c:v>
                </c:pt>
                <c:pt idx="26">
                  <c:v>1130.4117951330968</c:v>
                </c:pt>
                <c:pt idx="27">
                  <c:v>1077.6353782436138</c:v>
                </c:pt>
                <c:pt idx="28">
                  <c:v>1026.1741449847489</c:v>
                </c:pt>
                <c:pt idx="29">
                  <c:v>976.0359855334832</c:v>
                </c:pt>
                <c:pt idx="30">
                  <c:v>927.22926942332265</c:v>
                </c:pt>
                <c:pt idx="31">
                  <c:v>879.76291914240642</c:v>
                </c:pt>
                <c:pt idx="32">
                  <c:v>833.64650158837912</c:v>
                </c:pt>
                <c:pt idx="33">
                  <c:v>788.89034306098847</c:v>
                </c:pt>
                <c:pt idx="34">
                  <c:v>745.50567570731312</c:v>
                </c:pt>
                <c:pt idx="35">
                  <c:v>703.50482663314028</c:v>
                </c:pt>
                <c:pt idx="36">
                  <c:v>662.90146586732374</c:v>
                </c:pt>
                <c:pt idx="37">
                  <c:v>623.71093704320037</c:v>
                </c:pt>
                <c:pt idx="38">
                  <c:v>585.95070683553172</c:v>
                </c:pt>
                <c:pt idx="39">
                  <c:v>549.64098910434666</c:v>
                </c:pt>
                <c:pt idx="40">
                  <c:v>514.80563346428698</c:v>
                </c:pt>
                <c:pt idx="41">
                  <c:v>481.47342775299927</c:v>
                </c:pt>
                <c:pt idx="42">
                  <c:v>449.68007517062608</c:v>
                </c:pt>
                <c:pt idx="43">
                  <c:v>419.47132758601339</c:v>
                </c:pt>
                <c:pt idx="44">
                  <c:v>390.90823013447158</c:v>
                </c:pt>
                <c:pt idx="45">
                  <c:v>364.07655814763336</c:v>
                </c:pt>
                <c:pt idx="46">
                  <c:v>339.1056049192722</c:v>
                </c:pt>
                <c:pt idx="47">
                  <c:v>316.21180568196473</c:v>
                </c:pt>
                <c:pt idx="48">
                  <c:v>295.83177195154303</c:v>
                </c:pt>
                <c:pt idx="49">
                  <c:v>279.58689194821403</c:v>
                </c:pt>
                <c:pt idx="50">
                  <c:v>295.83177195154303</c:v>
                </c:pt>
                <c:pt idx="51">
                  <c:v>316.21180568196473</c:v>
                </c:pt>
                <c:pt idx="52">
                  <c:v>339.1056049192722</c:v>
                </c:pt>
                <c:pt idx="53">
                  <c:v>364.07655814763336</c:v>
                </c:pt>
                <c:pt idx="54">
                  <c:v>390.90823013447158</c:v>
                </c:pt>
                <c:pt idx="55">
                  <c:v>419.47132758601339</c:v>
                </c:pt>
                <c:pt idx="56">
                  <c:v>449.68007517062608</c:v>
                </c:pt>
                <c:pt idx="57">
                  <c:v>481.47342775299927</c:v>
                </c:pt>
                <c:pt idx="58">
                  <c:v>514.80563346428698</c:v>
                </c:pt>
                <c:pt idx="59">
                  <c:v>549.64098910434666</c:v>
                </c:pt>
                <c:pt idx="60">
                  <c:v>585.95070683553172</c:v>
                </c:pt>
                <c:pt idx="61">
                  <c:v>623.71093704320037</c:v>
                </c:pt>
                <c:pt idx="62">
                  <c:v>662.90146586732374</c:v>
                </c:pt>
                <c:pt idx="63">
                  <c:v>703.50482663314028</c:v>
                </c:pt>
                <c:pt idx="64">
                  <c:v>745.50567570731312</c:v>
                </c:pt>
                <c:pt idx="65">
                  <c:v>788.89034306098847</c:v>
                </c:pt>
                <c:pt idx="66">
                  <c:v>833.64650158837912</c:v>
                </c:pt>
                <c:pt idx="67">
                  <c:v>879.76291914240642</c:v>
                </c:pt>
                <c:pt idx="68">
                  <c:v>927.22926942332265</c:v>
                </c:pt>
                <c:pt idx="69">
                  <c:v>976.0359855334832</c:v>
                </c:pt>
                <c:pt idx="70">
                  <c:v>1026.1741449847489</c:v>
                </c:pt>
                <c:pt idx="71">
                  <c:v>1077.6353782436138</c:v>
                </c:pt>
                <c:pt idx="72">
                  <c:v>1130.4117951330968</c:v>
                </c:pt>
                <c:pt idx="73">
                  <c:v>1184.495924951905</c:v>
                </c:pt>
                <c:pt idx="74">
                  <c:v>1239.8806672529713</c:v>
                </c:pt>
                <c:pt idx="75">
                  <c:v>1296.5592509939004</c:v>
                </c:pt>
                <c:pt idx="76">
                  <c:v>1354.5252003284706</c:v>
                </c:pt>
                <c:pt idx="77">
                  <c:v>1413.7723057153828</c:v>
                </c:pt>
                <c:pt idx="78">
                  <c:v>1474.2945993217093</c:v>
                </c:pt>
                <c:pt idx="79">
                  <c:v>1536.0863339239772</c:v>
                </c:pt>
                <c:pt idx="80">
                  <c:v>1599.1419646799357</c:v>
                </c:pt>
                <c:pt idx="81">
                  <c:v>1663.4561332741703</c:v>
                </c:pt>
                <c:pt idx="82">
                  <c:v>1729.0236540404062</c:v>
                </c:pt>
                <c:pt idx="83">
                  <c:v>1795.8395017410703</c:v>
                </c:pt>
                <c:pt idx="84">
                  <c:v>1863.898800745113</c:v>
                </c:pt>
                <c:pt idx="85">
                  <c:v>1933.1968153929422</c:v>
                </c:pt>
                <c:pt idx="86">
                  <c:v>2003.7289413749809</c:v>
                </c:pt>
                <c:pt idx="87">
                  <c:v>2075.4906979807811</c:v>
                </c:pt>
                <c:pt idx="88">
                  <c:v>2148.4777210996881</c:v>
                </c:pt>
                <c:pt idx="89">
                  <c:v>2222.6857568737128</c:v>
                </c:pt>
                <c:pt idx="90">
                  <c:v>2298.1106559192472</c:v>
                </c:pt>
                <c:pt idx="91">
                  <c:v>2374.7483680471796</c:v>
                </c:pt>
                <c:pt idx="92">
                  <c:v>2452.5949374217362</c:v>
                </c:pt>
                <c:pt idx="93">
                  <c:v>2531.6464981071281</c:v>
                </c:pt>
                <c:pt idx="94">
                  <c:v>2611.8992699584446</c:v>
                </c:pt>
                <c:pt idx="95">
                  <c:v>2693.3495548193609</c:v>
                </c:pt>
                <c:pt idx="96">
                  <c:v>2775.9937329942709</c:v>
                </c:pt>
                <c:pt idx="97">
                  <c:v>2859.8282599668128</c:v>
                </c:pt>
                <c:pt idx="98">
                  <c:v>2944.8496633403042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4F-4531-8AC3-045ED40A0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755192"/>
        <c:axId val="61187591"/>
      </c:lineChart>
      <c:catAx>
        <c:axId val="217755192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Length in 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crossAx val="61187591"/>
        <c:crosses val="autoZero"/>
        <c:auto val="1"/>
        <c:lblAlgn val="ctr"/>
        <c:lblOffset val="100"/>
        <c:noMultiLvlLbl val="0"/>
      </c:catAx>
      <c:valAx>
        <c:axId val="6118759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Financial cost and operational headaches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crossAx val="2177551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as.org/doi/epdf/10.1073/pnas.082080899" TargetMode="External"/><Relationship Id="rId2" Type="http://schemas.openxmlformats.org/officeDocument/2006/relationships/hyperlink" Target="https://www.youtube.com/watch?v=7OLpKqTrii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Lecture</a:t>
            </a:r>
            <a:r>
              <a:rPr lang="es-ES" dirty="0">
                <a:cs typeface="Calibri Light"/>
              </a:rPr>
              <a:t> 2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 and Machine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companies</a:t>
            </a:r>
            <a:endParaRPr lang="es-ES" dirty="0" err="1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Today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What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optimization</a:t>
            </a:r>
            <a:r>
              <a:rPr lang="es-ES" dirty="0">
                <a:cs typeface="Calibri"/>
              </a:rPr>
              <a:t> and machine </a:t>
            </a:r>
            <a:r>
              <a:rPr lang="es-ES" dirty="0" err="1">
                <a:cs typeface="Calibri"/>
              </a:rPr>
              <a:t>learning</a:t>
            </a:r>
            <a:endParaRPr lang="es-ES">
              <a:cs typeface="Calibri"/>
            </a:endParaRPr>
          </a:p>
          <a:p>
            <a:r>
              <a:rPr lang="es-ES" dirty="0" err="1">
                <a:ea typeface="Calibri"/>
                <a:cs typeface="Calibri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1180116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 – Running a </a:t>
            </a:r>
            <a:r>
              <a:rPr lang="es-ES" dirty="0" err="1">
                <a:cs typeface="Calibri Light"/>
              </a:rPr>
              <a:t>toilet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paper</a:t>
            </a:r>
            <a:r>
              <a:rPr lang="es-ES" dirty="0">
                <a:cs typeface="Calibri Light"/>
              </a:rPr>
              <a:t> machine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876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 </a:t>
            </a:r>
            <a:r>
              <a:rPr lang="es-ES" dirty="0" err="1">
                <a:cs typeface="Calibri"/>
              </a:rPr>
              <a:t>paper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producing</a:t>
            </a:r>
            <a:r>
              <a:rPr lang="es-ES" dirty="0">
                <a:cs typeface="Calibri"/>
              </a:rPr>
              <a:t> line </a:t>
            </a:r>
            <a:r>
              <a:rPr lang="es-ES" dirty="0" err="1">
                <a:cs typeface="Calibri"/>
              </a:rPr>
              <a:t>makes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several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types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toilet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paper</a:t>
            </a:r>
            <a:r>
              <a:rPr lang="es-ES" dirty="0">
                <a:cs typeface="Calibri"/>
              </a:rPr>
              <a:t>.</a:t>
            </a:r>
            <a:endParaRPr lang="es-ES" dirty="0">
              <a:ea typeface="Calibri"/>
              <a:cs typeface="Calibri"/>
            </a:endParaRPr>
          </a:p>
          <a:p>
            <a:r>
              <a:rPr lang="es-ES" dirty="0" err="1">
                <a:ea typeface="Calibri"/>
                <a:cs typeface="Calibri"/>
              </a:rPr>
              <a:t>Preparing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the</a:t>
            </a:r>
            <a:r>
              <a:rPr lang="es-ES" dirty="0">
                <a:ea typeface="Calibri"/>
                <a:cs typeface="Calibri"/>
              </a:rPr>
              <a:t> machine </a:t>
            </a:r>
            <a:r>
              <a:rPr lang="es-ES" dirty="0" err="1">
                <a:ea typeface="Calibri"/>
                <a:cs typeface="Calibri"/>
              </a:rPr>
              <a:t>to</a:t>
            </a:r>
            <a:r>
              <a:rPr lang="es-ES" dirty="0">
                <a:ea typeface="Calibri"/>
                <a:cs typeface="Calibri"/>
              </a:rPr>
              <a:t> produce a </a:t>
            </a:r>
            <a:r>
              <a:rPr lang="es-ES" dirty="0" err="1">
                <a:ea typeface="Calibri"/>
                <a:cs typeface="Calibri"/>
              </a:rPr>
              <a:t>different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toilet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paper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is</a:t>
            </a:r>
            <a:r>
              <a:rPr lang="es-ES" dirty="0">
                <a:ea typeface="Calibri"/>
                <a:cs typeface="Calibri"/>
              </a:rPr>
              <a:t> a </a:t>
            </a:r>
            <a:r>
              <a:rPr lang="es-ES" dirty="0" err="1">
                <a:ea typeface="Calibri"/>
                <a:cs typeface="Calibri"/>
              </a:rPr>
              <a:t>multi-hours</a:t>
            </a:r>
            <a:r>
              <a:rPr lang="es-ES" dirty="0">
                <a:ea typeface="Calibri"/>
                <a:cs typeface="Calibri"/>
              </a:rPr>
              <a:t>, </a:t>
            </a:r>
            <a:r>
              <a:rPr lang="es-ES" dirty="0" err="1">
                <a:ea typeface="Calibri"/>
                <a:cs typeface="Calibri"/>
              </a:rPr>
              <a:t>many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people</a:t>
            </a:r>
            <a:r>
              <a:rPr lang="es-ES" dirty="0">
                <a:ea typeface="Calibri"/>
                <a:cs typeface="Calibri"/>
              </a:rPr>
              <a:t>, </a:t>
            </a:r>
            <a:r>
              <a:rPr lang="es-ES" dirty="0" err="1">
                <a:ea typeface="Calibri"/>
                <a:cs typeface="Calibri"/>
              </a:rPr>
              <a:t>expensive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operation</a:t>
            </a:r>
            <a:endParaRPr lang="es-ES" dirty="0">
              <a:ea typeface="Calibri"/>
              <a:cs typeface="Calibri"/>
            </a:endParaRPr>
          </a:p>
          <a:p>
            <a:r>
              <a:rPr lang="es-ES" dirty="0" err="1">
                <a:ea typeface="Calibri"/>
                <a:cs typeface="Calibri"/>
              </a:rPr>
              <a:t>When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changingover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machine </a:t>
            </a:r>
            <a:r>
              <a:rPr lang="es-ES" dirty="0" err="1">
                <a:ea typeface="Calibri" panose="020F0502020204030204"/>
                <a:cs typeface="Calibri"/>
              </a:rPr>
              <a:t>doesn't</a:t>
            </a:r>
            <a:r>
              <a:rPr lang="es-ES" dirty="0">
                <a:ea typeface="Calibri" panose="020F0502020204030204"/>
                <a:cs typeface="Calibri"/>
              </a:rPr>
              <a:t> produce </a:t>
            </a:r>
            <a:r>
              <a:rPr lang="es-ES" dirty="0" err="1">
                <a:ea typeface="Calibri" panose="020F0502020204030204"/>
                <a:cs typeface="Calibri"/>
              </a:rPr>
              <a:t>any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goods</a:t>
            </a:r>
          </a:p>
          <a:p>
            <a:pPr lvl="2"/>
            <a:endParaRPr lang="es-ES" dirty="0">
              <a:ea typeface="Calibri" panose="020F0502020204030204"/>
              <a:cs typeface="Calibri"/>
            </a:endParaRPr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91C95FFC-31F4-314C-2B6E-D2299681E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235" y="1955157"/>
            <a:ext cx="4421529" cy="294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56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Dilemma</a:t>
            </a:r>
            <a:endParaRPr lang="es-ES" dirty="0" err="1">
              <a:ea typeface="Calibri Light"/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5852"/>
            <a:ext cx="5258765" cy="354111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>
                <a:ea typeface="Calibri" panose="020F0502020204030204"/>
                <a:cs typeface="Calibri"/>
              </a:rPr>
              <a:t>Pros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More </a:t>
            </a:r>
            <a:r>
              <a:rPr lang="es-ES" dirty="0" err="1">
                <a:ea typeface="Calibri" panose="020F0502020204030204"/>
                <a:cs typeface="Calibri"/>
              </a:rPr>
              <a:t>efficiency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less</a:t>
            </a:r>
            <a:r>
              <a:rPr lang="es-ES" dirty="0">
                <a:ea typeface="Calibri" panose="020F0502020204030204"/>
                <a:cs typeface="Calibri"/>
              </a:rPr>
              <a:t> time </a:t>
            </a:r>
            <a:r>
              <a:rPr lang="es-ES" dirty="0" err="1">
                <a:ea typeface="Calibri" panose="020F0502020204030204"/>
                <a:cs typeface="Calibri"/>
              </a:rPr>
              <a:t>wasted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changing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  <a:endParaRPr lang="es-ES">
              <a:ea typeface="Calibri"/>
              <a:cs typeface="Calibri"/>
            </a:endParaRPr>
          </a:p>
          <a:p>
            <a:pPr lvl="1"/>
            <a:r>
              <a:rPr lang="es-ES" dirty="0" err="1">
                <a:ea typeface="Calibri"/>
                <a:cs typeface="Calibri"/>
              </a:rPr>
              <a:t>Less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cost</a:t>
            </a:r>
            <a:r>
              <a:rPr lang="es-ES" dirty="0">
                <a:ea typeface="Calibri"/>
                <a:cs typeface="Calibri"/>
              </a:rPr>
              <a:t> (</a:t>
            </a:r>
            <a:r>
              <a:rPr lang="es-ES" dirty="0" err="1">
                <a:ea typeface="Calibri"/>
                <a:cs typeface="Calibri"/>
              </a:rPr>
              <a:t>changeovers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cost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money</a:t>
            </a:r>
            <a:r>
              <a:rPr lang="es-ES" dirty="0">
                <a:ea typeface="Calibri"/>
                <a:cs typeface="Calibri"/>
              </a:rPr>
              <a:t>)</a:t>
            </a:r>
          </a:p>
          <a:p>
            <a:r>
              <a:rPr lang="es-ES" dirty="0" err="1">
                <a:ea typeface="Calibri"/>
                <a:cs typeface="Calibri"/>
              </a:rPr>
              <a:t>Cons</a:t>
            </a:r>
            <a:endParaRPr lang="es-ES">
              <a:ea typeface="Calibri"/>
              <a:cs typeface="Calibri"/>
            </a:endParaRP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More stock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goods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produced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warehousing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If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run </a:t>
            </a:r>
            <a:r>
              <a:rPr lang="es-ES" dirty="0" err="1">
                <a:ea typeface="Calibri" panose="020F0502020204030204"/>
                <a:cs typeface="Calibri"/>
              </a:rPr>
              <a:t>out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another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good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will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a </a:t>
            </a:r>
            <a:r>
              <a:rPr lang="es-ES" dirty="0" err="1">
                <a:ea typeface="Calibri" panose="020F0502020204030204"/>
                <a:cs typeface="Calibri"/>
              </a:rPr>
              <a:t>bad</a:t>
            </a:r>
            <a:r>
              <a:rPr lang="es-ES" dirty="0">
                <a:ea typeface="Calibri" panose="020F0502020204030204"/>
                <a:cs typeface="Calibri"/>
              </a:rPr>
              <a:t> time </a:t>
            </a:r>
            <a:r>
              <a:rPr lang="es-ES" dirty="0" err="1">
                <a:ea typeface="Calibri" panose="020F0502020204030204"/>
                <a:cs typeface="Calibri"/>
              </a:rPr>
              <a:t>catching</a:t>
            </a:r>
            <a:r>
              <a:rPr lang="es-ES" dirty="0">
                <a:ea typeface="Calibri" panose="020F0502020204030204"/>
                <a:cs typeface="Calibri"/>
              </a:rPr>
              <a:t> up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 dirty="0">
              <a:ea typeface="Calibri" panose="020F0502020204030204"/>
              <a:cs typeface="Calibri"/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77450B7D-38C8-BFC1-012E-64FB8CA8168F}"/>
              </a:ext>
            </a:extLst>
          </p:cNvPr>
          <p:cNvSpPr txBox="1">
            <a:spLocks/>
          </p:cNvSpPr>
          <p:nvPr/>
        </p:nvSpPr>
        <p:spPr>
          <a:xfrm>
            <a:off x="6093107" y="2633923"/>
            <a:ext cx="5258765" cy="354111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ea typeface="Calibri" panose="020F0502020204030204"/>
                <a:cs typeface="Calibri"/>
              </a:rPr>
              <a:t>Pros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Less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warehouse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costs</a:t>
            </a:r>
            <a:endParaRPr lang="es-ES" dirty="0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Easier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avoid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stockout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of</a:t>
            </a:r>
            <a:r>
              <a:rPr lang="es-ES" dirty="0">
                <a:ea typeface="Calibri" panose="020F0502020204030204"/>
                <a:cs typeface="Calibri"/>
              </a:rPr>
              <a:t> a single </a:t>
            </a:r>
            <a:r>
              <a:rPr lang="es-ES" dirty="0" err="1">
                <a:ea typeface="Calibri" panose="020F0502020204030204"/>
                <a:cs typeface="Calibri"/>
              </a:rPr>
              <a:t>good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Cons</a:t>
            </a:r>
            <a:endParaRPr lang="es-ES">
              <a:ea typeface="Calibri"/>
              <a:cs typeface="Calibri"/>
            </a:endParaRPr>
          </a:p>
          <a:p>
            <a:pPr lvl="1"/>
            <a:r>
              <a:rPr lang="es-ES" dirty="0" err="1">
                <a:ea typeface="Calibri"/>
                <a:cs typeface="Calibri"/>
              </a:rPr>
              <a:t>Less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efficiency</a:t>
            </a:r>
            <a:r>
              <a:rPr lang="es-ES" dirty="0">
                <a:ea typeface="Calibri" panose="020F0502020204030204"/>
                <a:cs typeface="Calibri"/>
              </a:rPr>
              <a:t> (more time </a:t>
            </a:r>
            <a:r>
              <a:rPr lang="es-ES" dirty="0" err="1">
                <a:ea typeface="Calibri" panose="020F0502020204030204"/>
                <a:cs typeface="Calibri"/>
              </a:rPr>
              <a:t>wasted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changing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More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changeovers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cost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money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 dirty="0">
              <a:ea typeface="Calibri" panose="020F0502020204030204"/>
              <a:cs typeface="Calibri"/>
            </a:endParaRP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2BBA6049-E569-97F3-2204-9D2AB8727C7B}"/>
              </a:ext>
            </a:extLst>
          </p:cNvPr>
          <p:cNvSpPr txBox="1">
            <a:spLocks/>
          </p:cNvSpPr>
          <p:nvPr/>
        </p:nvSpPr>
        <p:spPr>
          <a:xfrm>
            <a:off x="836271" y="1746531"/>
            <a:ext cx="4921171" cy="8596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ea typeface="Calibri" panose="020F0502020204030204"/>
                <a:cs typeface="Calibri"/>
              </a:rPr>
              <a:t>Long </a:t>
            </a:r>
            <a:r>
              <a:rPr lang="es-ES" b="1" dirty="0" err="1">
                <a:ea typeface="Calibri" panose="020F0502020204030204"/>
                <a:cs typeface="Calibri"/>
              </a:rPr>
              <a:t>runs</a:t>
            </a:r>
            <a:r>
              <a:rPr lang="es-ES" b="1" dirty="0">
                <a:ea typeface="Calibri" panose="020F0502020204030204"/>
                <a:cs typeface="Calibri"/>
              </a:rPr>
              <a:t>, </a:t>
            </a:r>
            <a:r>
              <a:rPr lang="es-ES" b="1" dirty="0" err="1">
                <a:ea typeface="Calibri" panose="020F0502020204030204"/>
                <a:cs typeface="Calibri"/>
              </a:rPr>
              <a:t>few</a:t>
            </a:r>
            <a:r>
              <a:rPr lang="es-ES" b="1" dirty="0">
                <a:ea typeface="Calibri" panose="020F0502020204030204"/>
                <a:cs typeface="Calibri"/>
              </a:rPr>
              <a:t> </a:t>
            </a:r>
            <a:r>
              <a:rPr lang="es-ES" b="1" dirty="0" err="1">
                <a:ea typeface="Calibri" panose="020F0502020204030204"/>
                <a:cs typeface="Calibri"/>
              </a:rPr>
              <a:t>changes</a:t>
            </a:r>
          </a:p>
          <a:p>
            <a:endParaRPr lang="es-ES" b="1" dirty="0">
              <a:ea typeface="Calibri" panose="020F0502020204030204"/>
              <a:cs typeface="Calibri"/>
            </a:endParaRPr>
          </a:p>
          <a:p>
            <a:pPr lvl="2"/>
            <a:endParaRPr lang="es-ES" b="1" dirty="0">
              <a:ea typeface="Calibri" panose="020F0502020204030204"/>
              <a:cs typeface="Calibri"/>
            </a:endParaRP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47A9B1AC-C870-D60F-BEAB-79FA04179315}"/>
              </a:ext>
            </a:extLst>
          </p:cNvPr>
          <p:cNvSpPr txBox="1">
            <a:spLocks/>
          </p:cNvSpPr>
          <p:nvPr/>
        </p:nvSpPr>
        <p:spPr>
          <a:xfrm>
            <a:off x="6093105" y="1746530"/>
            <a:ext cx="4921171" cy="8596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>
                <a:ea typeface="Calibri" panose="020F0502020204030204"/>
                <a:cs typeface="Calibri"/>
              </a:rPr>
              <a:t>Short </a:t>
            </a:r>
            <a:r>
              <a:rPr lang="es-ES" b="1" dirty="0" err="1">
                <a:ea typeface="Calibri" panose="020F0502020204030204"/>
                <a:cs typeface="Calibri"/>
              </a:rPr>
              <a:t>runs</a:t>
            </a:r>
            <a:r>
              <a:rPr lang="es-ES" b="1" dirty="0">
                <a:ea typeface="Calibri" panose="020F0502020204030204"/>
                <a:cs typeface="Calibri"/>
              </a:rPr>
              <a:t>, </a:t>
            </a:r>
            <a:r>
              <a:rPr lang="es-ES" b="1" dirty="0" err="1">
                <a:ea typeface="Calibri" panose="020F0502020204030204"/>
                <a:cs typeface="Calibri"/>
              </a:rPr>
              <a:t>many</a:t>
            </a:r>
            <a:r>
              <a:rPr lang="es-ES" b="1" dirty="0">
                <a:ea typeface="Calibri" panose="020F0502020204030204"/>
                <a:cs typeface="Calibri"/>
              </a:rPr>
              <a:t> </a:t>
            </a:r>
            <a:r>
              <a:rPr lang="es-ES" b="1" dirty="0" err="1">
                <a:ea typeface="Calibri" panose="020F0502020204030204"/>
                <a:cs typeface="Calibri"/>
              </a:rPr>
              <a:t>changes</a:t>
            </a:r>
            <a:endParaRPr lang="es-ES" dirty="0" err="1"/>
          </a:p>
          <a:p>
            <a:endParaRPr lang="es-ES" b="1" dirty="0">
              <a:ea typeface="Calibri" panose="020F0502020204030204"/>
              <a:cs typeface="Calibri"/>
            </a:endParaRPr>
          </a:p>
          <a:p>
            <a:pPr lvl="2"/>
            <a:endParaRPr lang="es-ES" b="1" dirty="0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4054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Dilemma</a:t>
            </a:r>
            <a:endParaRPr lang="es-ES" dirty="0" err="1">
              <a:ea typeface="Calibri Light"/>
              <a:cs typeface="Calibri Light"/>
            </a:endParaRPr>
          </a:p>
        </p:txBody>
      </p:sp>
      <p:graphicFrame>
        <p:nvGraphicFramePr>
          <p:cNvPr id="10" name="Gráfico 9" descr="Tipo de gráfico: Líneas. &quot;Financial cost and operational headaches&quot; por &quot;Batch Length&quot;&#10;&#10;Descripción generada automáticamente">
            <a:extLst>
              <a:ext uri="{FF2B5EF4-FFF2-40B4-BE49-F238E27FC236}">
                <a16:creationId xmlns:a16="http://schemas.microsoft.com/office/drawing/2014/main" id="{F9CE1E93-9AA0-4FD0-9B5A-E9831B05FC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669216"/>
              </p:ext>
            </p:extLst>
          </p:nvPr>
        </p:nvGraphicFramePr>
        <p:xfrm>
          <a:off x="2790940" y="1950903"/>
          <a:ext cx="6619875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3007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Making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things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muddier</a:t>
            </a:r>
            <a:endParaRPr lang="es-ES" dirty="0" err="1">
              <a:ea typeface="Calibri Light"/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32A076-CE71-F413-7F21-D3806DE4E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2055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ea typeface="Calibri" panose="020F0502020204030204"/>
                <a:cs typeface="Calibri"/>
              </a:rPr>
              <a:t>Changeover</a:t>
            </a:r>
            <a:r>
              <a:rPr lang="es-ES" dirty="0">
                <a:ea typeface="Calibri" panose="020F0502020204030204"/>
                <a:cs typeface="Calibri"/>
              </a:rPr>
              <a:t> time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uncertain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sometimes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things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get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complicated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Changeover</a:t>
            </a:r>
            <a:r>
              <a:rPr lang="es-ES" dirty="0">
                <a:ea typeface="Calibri" panose="020F0502020204030204"/>
                <a:cs typeface="Calibri"/>
              </a:rPr>
              <a:t> times </a:t>
            </a:r>
            <a:r>
              <a:rPr lang="es-ES" dirty="0" err="1">
                <a:ea typeface="Calibri" panose="020F0502020204030204"/>
                <a:cs typeface="Calibri"/>
              </a:rPr>
              <a:t>between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products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Demand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uncertain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 dirty="0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0689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Think</a:t>
            </a:r>
            <a:endParaRPr lang="es-ES" dirty="0" err="1">
              <a:ea typeface="Calibri Light"/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6284D9-5CE6-E4F1-DB2C-FD0582CCD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?</a:t>
            </a:r>
          </a:p>
          <a:p>
            <a:pPr lvl="1"/>
            <a:endParaRPr lang="es-ES" dirty="0">
              <a:cs typeface="Calibri"/>
            </a:endParaRPr>
          </a:p>
          <a:p>
            <a:pPr lvl="2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460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usual </a:t>
            </a:r>
            <a:r>
              <a:rPr lang="es-ES" dirty="0" err="1">
                <a:cs typeface="Calibri Light"/>
              </a:rPr>
              <a:t>methodology</a:t>
            </a:r>
            <a:endParaRPr lang="es-ES" dirty="0" err="1">
              <a:ea typeface="Calibri Light"/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6284D9-5CE6-E4F1-DB2C-FD0582CCD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2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s-ES" dirty="0" err="1">
                <a:cs typeface="Calibri"/>
              </a:rPr>
              <a:t>Chicken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fight</a:t>
            </a:r>
            <a:endParaRPr lang="es-ES" dirty="0" err="1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Teams</a:t>
            </a:r>
            <a:r>
              <a:rPr lang="es-ES" dirty="0">
                <a:ea typeface="Calibri" panose="020F0502020204030204"/>
                <a:cs typeface="Calibri"/>
              </a:rPr>
              <a:t> at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factory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long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runs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because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their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boss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happy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Teams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serve </a:t>
            </a:r>
            <a:r>
              <a:rPr lang="es-ES" dirty="0" err="1">
                <a:ea typeface="Calibri" panose="020F0502020204030204"/>
                <a:cs typeface="Calibri"/>
              </a:rPr>
              <a:t>supermarkets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never</a:t>
            </a:r>
            <a:r>
              <a:rPr lang="es-ES" dirty="0">
                <a:ea typeface="Calibri" panose="020F0502020204030204"/>
                <a:cs typeface="Calibri"/>
              </a:rPr>
              <a:t> stock </a:t>
            </a:r>
            <a:r>
              <a:rPr lang="es-ES" dirty="0" err="1">
                <a:ea typeface="Calibri" panose="020F0502020204030204"/>
                <a:cs typeface="Calibri"/>
              </a:rPr>
              <a:t>out</a:t>
            </a:r>
            <a:r>
              <a:rPr lang="es-ES" dirty="0">
                <a:ea typeface="Calibri" panose="020F0502020204030204"/>
                <a:cs typeface="Calibri"/>
              </a:rPr>
              <a:t> (i.e. short </a:t>
            </a:r>
            <a:r>
              <a:rPr lang="es-ES" dirty="0" err="1">
                <a:ea typeface="Calibri" panose="020F0502020204030204"/>
                <a:cs typeface="Calibri"/>
              </a:rPr>
              <a:t>runs</a:t>
            </a:r>
            <a:r>
              <a:rPr lang="es-ES" dirty="0">
                <a:ea typeface="Calibri" panose="020F0502020204030204"/>
                <a:cs typeface="Calibri"/>
              </a:rPr>
              <a:t>) </a:t>
            </a:r>
            <a:r>
              <a:rPr lang="es-ES" dirty="0" err="1">
                <a:ea typeface="Calibri" panose="020F0502020204030204"/>
                <a:cs typeface="Calibri"/>
              </a:rPr>
              <a:t>because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makes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their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customers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happy</a:t>
            </a:r>
            <a:r>
              <a:rPr lang="es-ES" dirty="0">
                <a:ea typeface="Calibri" panose="020F0502020204030204"/>
                <a:cs typeface="Calibri"/>
              </a:rPr>
              <a:t> (and </a:t>
            </a:r>
            <a:r>
              <a:rPr lang="es-ES" dirty="0" err="1">
                <a:ea typeface="Calibri" panose="020F0502020204030204"/>
                <a:cs typeface="Calibri"/>
              </a:rPr>
              <a:t>their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bosses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too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Teams</a:t>
            </a:r>
            <a:r>
              <a:rPr lang="es-ES" dirty="0">
                <a:ea typeface="Calibri" panose="020F0502020204030204"/>
                <a:cs typeface="Calibri"/>
              </a:rPr>
              <a:t> at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warehouses</a:t>
            </a:r>
            <a:r>
              <a:rPr lang="es-ES" dirty="0">
                <a:ea typeface="Calibri" panose="020F0502020204030204"/>
                <a:cs typeface="Calibri"/>
              </a:rPr>
              <a:t> are </a:t>
            </a:r>
            <a:r>
              <a:rPr lang="es-ES" dirty="0" err="1">
                <a:ea typeface="Calibri" panose="020F0502020204030204"/>
                <a:cs typeface="Calibri"/>
              </a:rPr>
              <a:t>mostly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ignored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unless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warehouse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gets</a:t>
            </a:r>
            <a:r>
              <a:rPr lang="es-ES" dirty="0">
                <a:ea typeface="Calibri" panose="020F0502020204030204"/>
                <a:cs typeface="Calibri"/>
              </a:rPr>
              <a:t> so full </a:t>
            </a:r>
            <a:r>
              <a:rPr lang="es-ES" dirty="0" err="1">
                <a:ea typeface="Calibri" panose="020F0502020204030204"/>
                <a:cs typeface="Calibri"/>
              </a:rPr>
              <a:t>that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nothing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fits</a:t>
            </a:r>
            <a:r>
              <a:rPr lang="es-ES" dirty="0">
                <a:ea typeface="Calibri" panose="020F0502020204030204"/>
                <a:cs typeface="Calibri"/>
              </a:rPr>
              <a:t> in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final </a:t>
            </a:r>
            <a:r>
              <a:rPr lang="es-ES" dirty="0" err="1">
                <a:ea typeface="Calibri" panose="020F0502020204030204"/>
                <a:cs typeface="Calibri"/>
              </a:rPr>
              <a:t>decision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ends</a:t>
            </a:r>
            <a:r>
              <a:rPr lang="es-ES" dirty="0">
                <a:ea typeface="Calibri" panose="020F0502020204030204"/>
                <a:cs typeface="Calibri"/>
              </a:rPr>
              <a:t> up </a:t>
            </a:r>
            <a:r>
              <a:rPr lang="es-ES" dirty="0" err="1">
                <a:ea typeface="Calibri" panose="020F0502020204030204"/>
                <a:cs typeface="Calibri"/>
              </a:rPr>
              <a:t>somewhere</a:t>
            </a:r>
            <a:r>
              <a:rPr lang="es-ES" dirty="0">
                <a:ea typeface="Calibri" panose="020F0502020204030204"/>
                <a:cs typeface="Calibri"/>
              </a:rPr>
              <a:t> in </a:t>
            </a:r>
            <a:r>
              <a:rPr lang="es-ES" dirty="0" err="1">
                <a:ea typeface="Calibri" panose="020F0502020204030204"/>
                <a:cs typeface="Calibri"/>
              </a:rPr>
              <a:t>between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 dirty="0">
              <a:ea typeface="Calibri" panose="020F0502020204030204"/>
              <a:cs typeface="Calibri"/>
            </a:endParaRPr>
          </a:p>
        </p:txBody>
      </p:sp>
      <p:pic>
        <p:nvPicPr>
          <p:cNvPr id="4" name="Imagen 4" descr="Ave parada sobre un caballo en un campo de pasto&#10;&#10;Descripción generada automáticamente">
            <a:extLst>
              <a:ext uri="{FF2B5EF4-FFF2-40B4-BE49-F238E27FC236}">
                <a16:creationId xmlns:a16="http://schemas.microsoft.com/office/drawing/2014/main" id="{B6B332FD-DE2C-B08D-A4EF-BF756476A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966" y="2679697"/>
            <a:ext cx="4708939" cy="264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90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Simulation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right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way</a:t>
            </a:r>
            <a:endParaRPr lang="es-ES" dirty="0" err="1">
              <a:ea typeface="Calibri Light"/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6284D9-5CE6-E4F1-DB2C-FD0582CCD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simulation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engine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relevant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parts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Demand</a:t>
            </a:r>
            <a:r>
              <a:rPr lang="es-ES" dirty="0">
                <a:ea typeface="Calibri" panose="020F0502020204030204"/>
                <a:cs typeface="Calibri"/>
              </a:rPr>
              <a:t> (and </a:t>
            </a:r>
            <a:r>
              <a:rPr lang="es-ES" dirty="0" err="1">
                <a:ea typeface="Calibri" panose="020F0502020204030204"/>
                <a:cs typeface="Calibri"/>
              </a:rPr>
              <a:t>its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uncertainty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Changover</a:t>
            </a:r>
            <a:r>
              <a:rPr lang="es-ES" dirty="0">
                <a:ea typeface="Calibri" panose="020F0502020204030204"/>
                <a:cs typeface="Calibri"/>
              </a:rPr>
              <a:t> time (and </a:t>
            </a:r>
            <a:r>
              <a:rPr lang="es-ES" dirty="0" err="1">
                <a:ea typeface="Calibri" panose="020F0502020204030204"/>
                <a:cs typeface="Calibri"/>
              </a:rPr>
              <a:t>its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uncertainty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Warehouse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constraints</a:t>
            </a:r>
            <a:endParaRPr lang="es-ES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Use </a:t>
            </a:r>
            <a:r>
              <a:rPr lang="es-ES" dirty="0" err="1">
                <a:ea typeface="Calibri" panose="020F0502020204030204"/>
                <a:cs typeface="Calibri"/>
              </a:rPr>
              <a:t>it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test </a:t>
            </a:r>
            <a:r>
              <a:rPr lang="es-ES" dirty="0" err="1">
                <a:ea typeface="Calibri" panose="020F0502020204030204"/>
                <a:cs typeface="Calibri"/>
              </a:rPr>
              <a:t>different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strategies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Observe </a:t>
            </a:r>
            <a:r>
              <a:rPr lang="es-ES" dirty="0" err="1">
                <a:ea typeface="Calibri" panose="020F0502020204030204"/>
                <a:cs typeface="Calibri"/>
              </a:rPr>
              <a:t>outcomes</a:t>
            </a:r>
            <a:r>
              <a:rPr lang="es-ES" dirty="0">
                <a:ea typeface="Calibri" panose="020F0502020204030204"/>
                <a:cs typeface="Calibri"/>
              </a:rPr>
              <a:t> and pick "</a:t>
            </a:r>
            <a:r>
              <a:rPr lang="es-ES" dirty="0" err="1">
                <a:ea typeface="Calibri" panose="020F0502020204030204"/>
                <a:cs typeface="Calibri"/>
              </a:rPr>
              <a:t>best</a:t>
            </a:r>
            <a:r>
              <a:rPr lang="es-ES" dirty="0">
                <a:ea typeface="Calibri" panose="020F0502020204030204"/>
                <a:cs typeface="Calibri"/>
              </a:rPr>
              <a:t>"</a:t>
            </a:r>
          </a:p>
          <a:p>
            <a:pPr lvl="1"/>
            <a:r>
              <a:rPr lang="es-ES" dirty="0">
                <a:ea typeface="Calibri" panose="020F0502020204030204"/>
                <a:cs typeface="Calibri"/>
              </a:rPr>
              <a:t>Machine </a:t>
            </a:r>
            <a:r>
              <a:rPr lang="es-ES" dirty="0" err="1">
                <a:ea typeface="Calibri" panose="020F0502020204030204"/>
                <a:cs typeface="Calibri"/>
              </a:rPr>
              <a:t>efficiency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Warehouse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usage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r>
              <a:rPr lang="es-ES" dirty="0" err="1">
                <a:ea typeface="Calibri" panose="020F0502020204030204"/>
                <a:cs typeface="Calibri"/>
              </a:rPr>
              <a:t>Stockout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probabilities</a:t>
            </a:r>
            <a:endParaRPr lang="es-ES">
              <a:ea typeface="Calibri" panose="020F0502020204030204"/>
              <a:cs typeface="Calibri"/>
            </a:endParaRP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 dirty="0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6957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Simulation</a:t>
            </a:r>
            <a:endParaRPr lang="es-ES" dirty="0" err="1">
              <a:ea typeface="Calibri Light"/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6284D9-5CE6-E4F1-DB2C-FD0582CCD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components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system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also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known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building</a:t>
            </a:r>
            <a:r>
              <a:rPr lang="es-ES" dirty="0">
                <a:cs typeface="Calibri"/>
              </a:rPr>
              <a:t> a digital </a:t>
            </a:r>
            <a:r>
              <a:rPr lang="es-ES" dirty="0" err="1">
                <a:cs typeface="Calibri"/>
              </a:rPr>
              <a:t>twin</a:t>
            </a:r>
            <a:r>
              <a:rPr lang="es-ES" dirty="0">
                <a:cs typeface="Calibri"/>
              </a:rPr>
              <a:t>)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Leverage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knowledge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from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statistics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represent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uncertainty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Run </a:t>
            </a:r>
            <a:r>
              <a:rPr lang="es-ES" dirty="0" err="1">
                <a:ea typeface="Calibri" panose="020F0502020204030204"/>
                <a:cs typeface="Calibri"/>
              </a:rPr>
              <a:t>simulations</a:t>
            </a:r>
            <a:r>
              <a:rPr lang="es-ES" dirty="0">
                <a:ea typeface="Calibri" panose="020F0502020204030204"/>
                <a:cs typeface="Calibri"/>
              </a:rPr>
              <a:t>, observe </a:t>
            </a:r>
            <a:r>
              <a:rPr lang="es-ES" dirty="0" err="1">
                <a:ea typeface="Calibri" panose="020F0502020204030204"/>
                <a:cs typeface="Calibri"/>
              </a:rPr>
              <a:t>results</a:t>
            </a:r>
            <a:r>
              <a:rPr lang="es-ES" dirty="0">
                <a:ea typeface="Calibri" panose="020F0502020204030204"/>
                <a:cs typeface="Calibri"/>
              </a:rPr>
              <a:t>, </a:t>
            </a:r>
            <a:r>
              <a:rPr lang="es-ES" dirty="0" err="1">
                <a:ea typeface="Calibri" panose="020F0502020204030204"/>
                <a:cs typeface="Calibri"/>
              </a:rPr>
              <a:t>learn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 dirty="0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5671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Optimization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Organizing</a:t>
            </a:r>
            <a:r>
              <a:rPr lang="es-ES" dirty="0">
                <a:cs typeface="Calibri Light"/>
              </a:rPr>
              <a:t> a </a:t>
            </a:r>
            <a:r>
              <a:rPr lang="es-ES" dirty="0" err="1">
                <a:cs typeface="Calibri Light"/>
              </a:rPr>
              <a:t>supermarket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 </a:t>
            </a:r>
            <a:r>
              <a:rPr lang="es-ES" dirty="0" err="1">
                <a:cs typeface="Calibri"/>
              </a:rPr>
              <a:t>supermarket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schedule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shifts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their</a:t>
            </a:r>
            <a:r>
              <a:rPr lang="es-ES" dirty="0">
                <a:cs typeface="Calibri"/>
              </a:rPr>
              <a:t> 40,000 store </a:t>
            </a:r>
            <a:r>
              <a:rPr lang="es-ES" dirty="0" err="1">
                <a:cs typeface="Calibri"/>
              </a:rPr>
              <a:t>employees</a:t>
            </a:r>
          </a:p>
          <a:p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store, and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hour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next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year</a:t>
            </a:r>
          </a:p>
          <a:p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cover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both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contracts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rights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store</a:t>
            </a:r>
          </a:p>
          <a:p>
            <a:pPr lvl="2"/>
            <a:endParaRPr lang="es-ES" dirty="0">
              <a:cs typeface="Calibri"/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45B9B36A-E5AC-F797-F14C-56F91CE93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051" y="2150636"/>
            <a:ext cx="3847547" cy="255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64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Optimization</a:t>
            </a:r>
            <a:r>
              <a:rPr lang="es-ES" dirty="0">
                <a:cs typeface="Calibri Light"/>
              </a:rPr>
              <a:t> - Data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store and </a:t>
            </a:r>
            <a:r>
              <a:rPr lang="es-ES" dirty="0" err="1">
                <a:cs typeface="Calibri"/>
              </a:rPr>
              <a:t>hour</a:t>
            </a:r>
            <a:endParaRPr lang="es-ES" dirty="0" err="1"/>
          </a:p>
          <a:p>
            <a:pPr lvl="1"/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people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needed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different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sections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Cashiers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warehouse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meat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fish</a:t>
            </a:r>
            <a:r>
              <a:rPr lang="es-ES" dirty="0">
                <a:cs typeface="Calibri"/>
              </a:rPr>
              <a:t>, home </a:t>
            </a:r>
            <a:r>
              <a:rPr lang="es-ES" dirty="0" err="1">
                <a:cs typeface="Calibri"/>
              </a:rPr>
              <a:t>delivery</a:t>
            </a:r>
            <a:r>
              <a:rPr lang="es-ES" dirty="0">
                <a:cs typeface="Calibri"/>
              </a:rPr>
              <a:t>, etc.)</a:t>
            </a:r>
          </a:p>
          <a:p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employee</a:t>
            </a:r>
          </a:p>
          <a:p>
            <a:pPr lvl="1"/>
            <a:r>
              <a:rPr lang="es-ES" dirty="0" err="1">
                <a:cs typeface="Calibri"/>
              </a:rPr>
              <a:t>Weekly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hours</a:t>
            </a:r>
          </a:p>
          <a:p>
            <a:pPr lvl="1"/>
            <a:r>
              <a:rPr lang="es-ES" dirty="0" err="1">
                <a:cs typeface="Calibri"/>
              </a:rPr>
              <a:t>Stores</a:t>
            </a:r>
            <a:r>
              <a:rPr lang="es-ES" dirty="0">
                <a:cs typeface="Calibri"/>
              </a:rPr>
              <a:t> he/</a:t>
            </a:r>
            <a:r>
              <a:rPr lang="es-ES" dirty="0" err="1">
                <a:cs typeface="Calibri"/>
              </a:rPr>
              <a:t>she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go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</a:p>
          <a:p>
            <a:pPr lvl="1"/>
            <a:r>
              <a:rPr lang="es-ES" dirty="0" err="1">
                <a:cs typeface="Calibri"/>
              </a:rPr>
              <a:t>Skills</a:t>
            </a:r>
            <a:r>
              <a:rPr lang="es-ES" dirty="0">
                <a:cs typeface="Calibri"/>
              </a:rPr>
              <a:t> (can he/</a:t>
            </a:r>
            <a:r>
              <a:rPr lang="es-ES" dirty="0" err="1">
                <a:cs typeface="Calibri"/>
              </a:rPr>
              <a:t>she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cut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meat</a:t>
            </a:r>
            <a:r>
              <a:rPr lang="es-ES" dirty="0">
                <a:cs typeface="Calibri"/>
              </a:rPr>
              <a:t>)</a:t>
            </a:r>
          </a:p>
          <a:p>
            <a:pPr lvl="1"/>
            <a:r>
              <a:rPr lang="es-ES" dirty="0" err="1">
                <a:cs typeface="Calibri"/>
              </a:rPr>
              <a:t>Regulations</a:t>
            </a:r>
            <a:r>
              <a:rPr lang="es-ES" dirty="0">
                <a:cs typeface="Calibri"/>
              </a:rPr>
              <a:t> (</a:t>
            </a:r>
            <a:r>
              <a:rPr lang="es-ES" dirty="0" err="1">
                <a:cs typeface="Calibri"/>
              </a:rPr>
              <a:t>max</a:t>
            </a:r>
            <a:r>
              <a:rPr lang="es-ES" dirty="0">
                <a:cs typeface="Calibri"/>
              </a:rPr>
              <a:t>. </a:t>
            </a:r>
            <a:r>
              <a:rPr lang="es-ES" dirty="0" err="1">
                <a:cs typeface="Calibri"/>
              </a:rPr>
              <a:t>overtime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breaks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etc</a:t>
            </a:r>
            <a:r>
              <a:rPr lang="es-ES" dirty="0">
                <a:cs typeface="Calibri"/>
              </a:rPr>
              <a:t>).</a:t>
            </a:r>
          </a:p>
          <a:p>
            <a:pPr lvl="1"/>
            <a:endParaRPr lang="es-ES" dirty="0">
              <a:cs typeface="Calibri"/>
            </a:endParaRPr>
          </a:p>
          <a:p>
            <a:pPr lvl="2"/>
            <a:endParaRPr lang="es-ES" dirty="0">
              <a:cs typeface="Calibri"/>
            </a:endParaRPr>
          </a:p>
        </p:txBody>
      </p:sp>
      <p:pic>
        <p:nvPicPr>
          <p:cNvPr id="6" name="Gráfico 6" descr="Lista de comprobación con relleno sólido">
            <a:extLst>
              <a:ext uri="{FF2B5EF4-FFF2-40B4-BE49-F238E27FC236}">
                <a16:creationId xmlns:a16="http://schemas.microsoft.com/office/drawing/2014/main" id="{2446C1EF-8471-8316-5CD9-F0637594F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5240" y="1944066"/>
            <a:ext cx="914400" cy="914400"/>
          </a:xfrm>
          <a:prstGeom prst="rect">
            <a:avLst/>
          </a:prstGeom>
        </p:spPr>
      </p:pic>
      <p:pic>
        <p:nvPicPr>
          <p:cNvPr id="7" name="Gráfico 7" descr="Calendario con relleno sólido">
            <a:extLst>
              <a:ext uri="{FF2B5EF4-FFF2-40B4-BE49-F238E27FC236}">
                <a16:creationId xmlns:a16="http://schemas.microsoft.com/office/drawing/2014/main" id="{D6B2DD38-0CD8-4877-3C5A-E337792AA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09299" y="4762718"/>
            <a:ext cx="914400" cy="914400"/>
          </a:xfrm>
          <a:prstGeom prst="rect">
            <a:avLst/>
          </a:prstGeom>
        </p:spPr>
      </p:pic>
      <p:pic>
        <p:nvPicPr>
          <p:cNvPr id="8" name="Gráfico 8" descr="Base de datos con relleno sólido">
            <a:extLst>
              <a:ext uri="{FF2B5EF4-FFF2-40B4-BE49-F238E27FC236}">
                <a16:creationId xmlns:a16="http://schemas.microsoft.com/office/drawing/2014/main" id="{051AAA3E-EAF1-4F6E-9B2B-CF81003368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85860" y="1942686"/>
            <a:ext cx="914400" cy="914400"/>
          </a:xfrm>
          <a:prstGeom prst="rect">
            <a:avLst/>
          </a:prstGeom>
        </p:spPr>
      </p:pic>
      <p:cxnSp>
        <p:nvCxnSpPr>
          <p:cNvPr id="9" name="Conector: angular 8">
            <a:extLst>
              <a:ext uri="{FF2B5EF4-FFF2-40B4-BE49-F238E27FC236}">
                <a16:creationId xmlns:a16="http://schemas.microsoft.com/office/drawing/2014/main" id="{EF2668BB-CA86-DE0E-4288-1F10FFDBC8CC}"/>
              </a:ext>
            </a:extLst>
          </p:cNvPr>
          <p:cNvCxnSpPr/>
          <p:nvPr/>
        </p:nvCxnSpPr>
        <p:spPr>
          <a:xfrm>
            <a:off x="7599395" y="2438516"/>
            <a:ext cx="508088" cy="110620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691ECBB6-64DD-367F-1B83-666C12CC8915}"/>
              </a:ext>
            </a:extLst>
          </p:cNvPr>
          <p:cNvCxnSpPr>
            <a:cxnSpLocks/>
          </p:cNvCxnSpPr>
          <p:nvPr/>
        </p:nvCxnSpPr>
        <p:spPr>
          <a:xfrm flipH="1">
            <a:off x="9053966" y="2438516"/>
            <a:ext cx="727154" cy="110620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2BD7F25E-F6AC-DCA6-C8D4-A4F3D56E70B3}"/>
              </a:ext>
            </a:extLst>
          </p:cNvPr>
          <p:cNvCxnSpPr/>
          <p:nvPr/>
        </p:nvCxnSpPr>
        <p:spPr>
          <a:xfrm>
            <a:off x="8562975" y="3975735"/>
            <a:ext cx="7620" cy="7848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Gráfico 13" descr="Signo de interrogación con relleno sólido">
            <a:extLst>
              <a:ext uri="{FF2B5EF4-FFF2-40B4-BE49-F238E27FC236}">
                <a16:creationId xmlns:a16="http://schemas.microsoft.com/office/drawing/2014/main" id="{3A296817-D892-20A8-9C29-6A3DB7875C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05305" y="30864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1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Optimization</a:t>
            </a:r>
            <a:r>
              <a:rPr lang="es-ES" dirty="0">
                <a:cs typeface="Calibri Light"/>
              </a:rPr>
              <a:t> - </a:t>
            </a:r>
            <a:r>
              <a:rPr lang="es-ES" dirty="0" err="1">
                <a:cs typeface="Calibri Light"/>
              </a:rPr>
              <a:t>Think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?</a:t>
            </a:r>
          </a:p>
          <a:p>
            <a:pPr lvl="1"/>
            <a:endParaRPr lang="es-ES" dirty="0">
              <a:cs typeface="Calibri"/>
            </a:endParaRPr>
          </a:p>
          <a:p>
            <a:pPr lvl="2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1975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Optimization</a:t>
            </a:r>
            <a:r>
              <a:rPr lang="es-ES" dirty="0">
                <a:cs typeface="Calibri Light"/>
              </a:rPr>
              <a:t> – Manual, </a:t>
            </a:r>
            <a:r>
              <a:rPr lang="es-ES" dirty="0" err="1">
                <a:cs typeface="Calibri Light"/>
              </a:rPr>
              <a:t>decentralized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way</a:t>
            </a:r>
            <a:endParaRPr lang="es-ES" dirty="0">
              <a:ea typeface="Calibri Light"/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2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dirty="0">
                <a:cs typeface="Calibri"/>
              </a:rPr>
              <a:t>Good </a:t>
            </a:r>
            <a:endParaRPr lang="es-ES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Well</a:t>
            </a:r>
            <a:r>
              <a:rPr lang="es-ES" dirty="0">
                <a:cs typeface="Calibri"/>
              </a:rPr>
              <a:t>, at </a:t>
            </a:r>
            <a:r>
              <a:rPr lang="es-ES" dirty="0" err="1">
                <a:cs typeface="Calibri"/>
              </a:rPr>
              <a:t>least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it's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way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it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Human </a:t>
            </a:r>
            <a:r>
              <a:rPr lang="es-ES" dirty="0" err="1">
                <a:cs typeface="Calibri"/>
              </a:rPr>
              <a:t>touch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blame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people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problems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arise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Bad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ea typeface="Calibri"/>
                <a:cs typeface="Calibri"/>
              </a:rPr>
              <a:t>Consumes </a:t>
            </a:r>
            <a:r>
              <a:rPr lang="es-ES" dirty="0" err="1">
                <a:ea typeface="Calibri"/>
                <a:cs typeface="Calibri"/>
              </a:rPr>
              <a:t>tons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of</a:t>
            </a:r>
            <a:r>
              <a:rPr lang="es-ES" dirty="0">
                <a:ea typeface="Calibri"/>
                <a:cs typeface="Calibri"/>
              </a:rPr>
              <a:t> </a:t>
            </a:r>
            <a:r>
              <a:rPr lang="es-ES" dirty="0" err="1">
                <a:ea typeface="Calibri"/>
                <a:cs typeface="Calibri"/>
              </a:rPr>
              <a:t>effort</a:t>
            </a:r>
          </a:p>
          <a:p>
            <a:pPr lvl="1"/>
            <a:r>
              <a:rPr lang="es-ES" dirty="0">
                <a:cs typeface="Calibri"/>
              </a:rPr>
              <a:t>Human </a:t>
            </a:r>
            <a:r>
              <a:rPr lang="es-ES" dirty="0" err="1">
                <a:cs typeface="Calibri"/>
              </a:rPr>
              <a:t>errors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happen</a:t>
            </a:r>
            <a:endParaRPr lang="es-ES" dirty="0">
              <a:ea typeface="Calibri"/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Hard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track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supervisors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following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policies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Does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scale</a:t>
            </a:r>
            <a:r>
              <a:rPr lang="es-ES" dirty="0">
                <a:cs typeface="Calibri"/>
              </a:rPr>
              <a:t>. More </a:t>
            </a:r>
            <a:r>
              <a:rPr lang="es-ES" dirty="0" err="1">
                <a:cs typeface="Calibri"/>
              </a:rPr>
              <a:t>stores</a:t>
            </a:r>
            <a:r>
              <a:rPr lang="es-ES" dirty="0">
                <a:cs typeface="Calibri"/>
              </a:rPr>
              <a:t>, more </a:t>
            </a:r>
            <a:r>
              <a:rPr lang="es-ES" dirty="0" err="1">
                <a:cs typeface="Calibri"/>
              </a:rPr>
              <a:t>work</a:t>
            </a:r>
            <a:endParaRPr lang="es-ES" dirty="0">
              <a:ea typeface="Calibri"/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pPr lvl="2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590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Optimization</a:t>
            </a:r>
            <a:r>
              <a:rPr lang="es-ES" dirty="0">
                <a:cs typeface="Calibri Light"/>
              </a:rPr>
              <a:t> – More </a:t>
            </a:r>
            <a:r>
              <a:rPr lang="es-ES" dirty="0" err="1">
                <a:cs typeface="Calibri Light"/>
              </a:rPr>
              <a:t>constraints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Surprise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ensure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have</a:t>
            </a:r>
            <a:r>
              <a:rPr lang="es-ES" dirty="0">
                <a:cs typeface="Calibri"/>
              </a:rPr>
              <a:t> a plan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next</a:t>
            </a:r>
            <a:r>
              <a:rPr lang="es-ES" dirty="0">
                <a:cs typeface="Calibri"/>
              </a:rPr>
              <a:t> 365 </a:t>
            </a:r>
            <a:r>
              <a:rPr lang="es-ES" dirty="0" err="1">
                <a:cs typeface="Calibri"/>
              </a:rPr>
              <a:t>days</a:t>
            </a:r>
            <a:r>
              <a:rPr lang="es-ES" dirty="0">
                <a:cs typeface="Calibri"/>
              </a:rPr>
              <a:t> </a:t>
            </a:r>
            <a:r>
              <a:rPr lang="es-ES" b="1" dirty="0" err="1">
                <a:cs typeface="Calibri"/>
              </a:rPr>
              <a:t>every</a:t>
            </a:r>
            <a:r>
              <a:rPr lang="es-ES" b="1" dirty="0">
                <a:cs typeface="Calibri"/>
              </a:rPr>
              <a:t> </a:t>
            </a:r>
            <a:r>
              <a:rPr lang="es-ES" b="1" dirty="0" err="1">
                <a:cs typeface="Calibri"/>
              </a:rPr>
              <a:t>day</a:t>
            </a:r>
          </a:p>
          <a:p>
            <a:pPr lvl="1"/>
            <a:endParaRPr lang="es-ES" dirty="0">
              <a:cs typeface="Calibri"/>
            </a:endParaRPr>
          </a:p>
          <a:p>
            <a:pPr lvl="2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9014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Optimization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right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686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course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optimize</a:t>
            </a:r>
            <a:endParaRPr lang="es-ES"/>
          </a:p>
          <a:p>
            <a:r>
              <a:rPr lang="es-ES" dirty="0">
                <a:cs typeface="Calibri"/>
              </a:rPr>
              <a:t>Define </a:t>
            </a:r>
            <a:r>
              <a:rPr lang="es-ES" dirty="0" err="1">
                <a:cs typeface="Calibri"/>
              </a:rPr>
              <a:t>mathematical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where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Points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earned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satisfying</a:t>
            </a:r>
            <a:r>
              <a:rPr lang="es-ES" dirty="0">
                <a:cs typeface="Calibri"/>
              </a:rPr>
              <a:t> store </a:t>
            </a:r>
            <a:r>
              <a:rPr lang="es-ES" dirty="0" err="1">
                <a:cs typeface="Calibri"/>
              </a:rPr>
              <a:t>needs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Points</a:t>
            </a:r>
            <a:r>
              <a:rPr lang="es-ES" dirty="0">
                <a:cs typeface="Calibri"/>
              </a:rPr>
              <a:t> are removed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respecting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worker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constraints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Run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daily</a:t>
            </a:r>
            <a:r>
              <a:rPr lang="es-ES" dirty="0">
                <a:cs typeface="Calibri"/>
              </a:rPr>
              <a:t> overnight, </a:t>
            </a:r>
            <a:r>
              <a:rPr lang="es-ES" dirty="0" err="1">
                <a:cs typeface="Calibri"/>
              </a:rPr>
              <a:t>send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everyone</a:t>
            </a:r>
            <a:r>
              <a:rPr lang="es-ES" dirty="0">
                <a:cs typeface="Calibri"/>
              </a:rPr>
              <a:t> at 6am</a:t>
            </a:r>
          </a:p>
          <a:p>
            <a:pPr lvl="2"/>
            <a:endParaRPr lang="es-ES" dirty="0">
              <a:cs typeface="Calibri"/>
            </a:endParaRPr>
          </a:p>
        </p:txBody>
      </p:sp>
      <p:pic>
        <p:nvPicPr>
          <p:cNvPr id="4" name="Gráfico 12" descr="Aprendizaje remoto de matemáticas con relleno sólido">
            <a:extLst>
              <a:ext uri="{FF2B5EF4-FFF2-40B4-BE49-F238E27FC236}">
                <a16:creationId xmlns:a16="http://schemas.microsoft.com/office/drawing/2014/main" id="{73FA6E62-BD15-51B8-EC38-650C894F1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3540" y="3094097"/>
            <a:ext cx="914400" cy="914400"/>
          </a:xfrm>
          <a:prstGeom prst="rect">
            <a:avLst/>
          </a:prstGeom>
        </p:spPr>
      </p:pic>
      <p:pic>
        <p:nvPicPr>
          <p:cNvPr id="6" name="Gráfico 6" descr="Lista de comprobación con relleno sólido">
            <a:extLst>
              <a:ext uri="{FF2B5EF4-FFF2-40B4-BE49-F238E27FC236}">
                <a16:creationId xmlns:a16="http://schemas.microsoft.com/office/drawing/2014/main" id="{406640AF-EAEB-510D-4580-82B37B119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35240" y="1944066"/>
            <a:ext cx="914400" cy="914400"/>
          </a:xfrm>
          <a:prstGeom prst="rect">
            <a:avLst/>
          </a:prstGeom>
        </p:spPr>
      </p:pic>
      <p:pic>
        <p:nvPicPr>
          <p:cNvPr id="8" name="Gráfico 7" descr="Calendario con relleno sólido">
            <a:extLst>
              <a:ext uri="{FF2B5EF4-FFF2-40B4-BE49-F238E27FC236}">
                <a16:creationId xmlns:a16="http://schemas.microsoft.com/office/drawing/2014/main" id="{95A1F202-350B-E84A-5042-3EE178EAE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09299" y="4762718"/>
            <a:ext cx="914400" cy="914400"/>
          </a:xfrm>
          <a:prstGeom prst="rect">
            <a:avLst/>
          </a:prstGeom>
        </p:spPr>
      </p:pic>
      <p:pic>
        <p:nvPicPr>
          <p:cNvPr id="10" name="Gráfico 8" descr="Base de datos con relleno sólido">
            <a:extLst>
              <a:ext uri="{FF2B5EF4-FFF2-40B4-BE49-F238E27FC236}">
                <a16:creationId xmlns:a16="http://schemas.microsoft.com/office/drawing/2014/main" id="{C9451C02-B4A4-E4CD-B3B4-6ECE78DDDB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85860" y="1942686"/>
            <a:ext cx="914400" cy="914400"/>
          </a:xfrm>
          <a:prstGeom prst="rect">
            <a:avLst/>
          </a:prstGeom>
        </p:spPr>
      </p:pic>
      <p:cxnSp>
        <p:nvCxnSpPr>
          <p:cNvPr id="12" name="Conector: angular 11">
            <a:extLst>
              <a:ext uri="{FF2B5EF4-FFF2-40B4-BE49-F238E27FC236}">
                <a16:creationId xmlns:a16="http://schemas.microsoft.com/office/drawing/2014/main" id="{C845A667-FD3A-0727-90C6-D0716A4B5791}"/>
              </a:ext>
            </a:extLst>
          </p:cNvPr>
          <p:cNvCxnSpPr/>
          <p:nvPr/>
        </p:nvCxnSpPr>
        <p:spPr>
          <a:xfrm>
            <a:off x="7599395" y="2438516"/>
            <a:ext cx="508088" cy="110620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: angular 13">
            <a:extLst>
              <a:ext uri="{FF2B5EF4-FFF2-40B4-BE49-F238E27FC236}">
                <a16:creationId xmlns:a16="http://schemas.microsoft.com/office/drawing/2014/main" id="{B3B9B924-7043-5F95-04A1-9E99EBDD84BB}"/>
              </a:ext>
            </a:extLst>
          </p:cNvPr>
          <p:cNvCxnSpPr>
            <a:cxnSpLocks/>
          </p:cNvCxnSpPr>
          <p:nvPr/>
        </p:nvCxnSpPr>
        <p:spPr>
          <a:xfrm flipH="1">
            <a:off x="9053966" y="2438516"/>
            <a:ext cx="727154" cy="110620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D4EB7148-D65C-ABF5-EAFE-D1313AC95DBD}"/>
              </a:ext>
            </a:extLst>
          </p:cNvPr>
          <p:cNvCxnSpPr/>
          <p:nvPr/>
        </p:nvCxnSpPr>
        <p:spPr>
          <a:xfrm>
            <a:off x="8562975" y="3975735"/>
            <a:ext cx="7620" cy="7848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163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Optimization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2055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Family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methods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choose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best</a:t>
            </a:r>
            <a:r>
              <a:rPr lang="es-ES" dirty="0">
                <a:cs typeface="Calibri"/>
              </a:rPr>
              <a:t>(ish) </a:t>
            </a:r>
            <a:r>
              <a:rPr lang="es-ES" dirty="0" err="1">
                <a:cs typeface="Calibri"/>
              </a:rPr>
              <a:t>solution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problem</a:t>
            </a:r>
            <a:endParaRPr lang="es-ES" b="1">
              <a:ea typeface="Calibri"/>
              <a:cs typeface="Calibri"/>
            </a:endParaRPr>
          </a:p>
          <a:p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define </a:t>
            </a:r>
            <a:r>
              <a:rPr lang="es-ES" dirty="0" err="1">
                <a:ea typeface="Calibri" panose="020F0502020204030204"/>
                <a:cs typeface="Calibri"/>
              </a:rPr>
              <a:t>problems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mathematical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functions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to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maximize</a:t>
            </a:r>
            <a:r>
              <a:rPr lang="es-ES" dirty="0">
                <a:ea typeface="Calibri" panose="020F0502020204030204"/>
                <a:cs typeface="Calibri"/>
              </a:rPr>
              <a:t>/</a:t>
            </a:r>
            <a:r>
              <a:rPr lang="es-ES" dirty="0" err="1">
                <a:ea typeface="Calibri" panose="020F0502020204030204"/>
                <a:cs typeface="Calibri"/>
              </a:rPr>
              <a:t>minimize</a:t>
            </a:r>
            <a:endParaRPr lang="es-ES" dirty="0">
              <a:ea typeface="Calibri" panose="020F0502020204030204"/>
              <a:cs typeface="Calibri"/>
            </a:endParaRPr>
          </a:p>
          <a:p>
            <a:r>
              <a:rPr lang="es-ES" dirty="0">
                <a:ea typeface="Calibri" panose="020F0502020204030204"/>
                <a:cs typeface="Calibri"/>
              </a:rPr>
              <a:t>Great </a:t>
            </a:r>
            <a:r>
              <a:rPr lang="es-ES" dirty="0" err="1">
                <a:ea typeface="Calibri" panose="020F0502020204030204"/>
                <a:cs typeface="Calibri"/>
              </a:rPr>
              <a:t>solution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long</a:t>
            </a:r>
            <a:r>
              <a:rPr lang="es-ES" dirty="0">
                <a:ea typeface="Calibri" panose="020F0502020204030204"/>
                <a:cs typeface="Calibri"/>
              </a:rPr>
              <a:t> as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have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all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the</a:t>
            </a:r>
            <a:r>
              <a:rPr lang="es-ES" dirty="0">
                <a:ea typeface="Calibri" panose="020F0502020204030204"/>
                <a:cs typeface="Calibri"/>
              </a:rPr>
              <a:t> data and </a:t>
            </a:r>
            <a:r>
              <a:rPr lang="es-ES" dirty="0" err="1">
                <a:ea typeface="Calibri" panose="020F0502020204030204"/>
                <a:cs typeface="Calibri"/>
              </a:rPr>
              <a:t>we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understand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reality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deeply</a:t>
            </a:r>
          </a:p>
          <a:p>
            <a:r>
              <a:rPr lang="es-ES" dirty="0" err="1">
                <a:ea typeface="Calibri" panose="020F0502020204030204"/>
                <a:cs typeface="Calibri"/>
              </a:rPr>
              <a:t>Our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friends</a:t>
            </a:r>
            <a:r>
              <a:rPr lang="es-ES" dirty="0">
                <a:ea typeface="Calibri" panose="020F0502020204030204"/>
                <a:cs typeface="Calibri"/>
              </a:rPr>
              <a:t> in industrial </a:t>
            </a:r>
            <a:r>
              <a:rPr lang="es-ES" dirty="0" err="1">
                <a:ea typeface="Calibri" panose="020F0502020204030204"/>
                <a:cs typeface="Calibri"/>
              </a:rPr>
              <a:t>engineering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know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plenty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about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this</a:t>
            </a:r>
            <a:r>
              <a:rPr lang="es-ES" dirty="0">
                <a:ea typeface="Calibri" panose="020F0502020204030204"/>
                <a:cs typeface="Calibri"/>
              </a:rPr>
              <a:t> (</a:t>
            </a:r>
            <a:r>
              <a:rPr lang="es-ES" dirty="0" err="1">
                <a:ea typeface="Calibri" panose="020F0502020204030204"/>
                <a:cs typeface="Calibri"/>
              </a:rPr>
              <a:t>Operations</a:t>
            </a:r>
            <a:r>
              <a:rPr lang="es-ES" dirty="0">
                <a:ea typeface="Calibri" panose="020F0502020204030204"/>
                <a:cs typeface="Calibri"/>
              </a:rPr>
              <a:t> </a:t>
            </a:r>
            <a:r>
              <a:rPr lang="es-ES" dirty="0" err="1">
                <a:ea typeface="Calibri" panose="020F0502020204030204"/>
                <a:cs typeface="Calibri"/>
              </a:rPr>
              <a:t>Research</a:t>
            </a:r>
            <a:r>
              <a:rPr lang="es-ES" dirty="0">
                <a:ea typeface="Calibri" panose="020F0502020204030204"/>
                <a:cs typeface="Calibri"/>
              </a:rPr>
              <a:t>)</a:t>
            </a:r>
          </a:p>
          <a:p>
            <a:pPr lvl="1"/>
            <a:endParaRPr lang="es-ES" dirty="0">
              <a:ea typeface="Calibri" panose="020F0502020204030204"/>
              <a:cs typeface="Calibri"/>
            </a:endParaRPr>
          </a:p>
          <a:p>
            <a:pPr lvl="2"/>
            <a:endParaRPr lang="es-ES" dirty="0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6580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Machine </a:t>
            </a:r>
            <a:r>
              <a:rPr lang="es-ES" dirty="0" err="1">
                <a:cs typeface="Calibri Light"/>
              </a:rPr>
              <a:t>Learning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Assessing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loans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cs typeface="Calibri"/>
              </a:rPr>
              <a:t>A </a:t>
            </a:r>
            <a:r>
              <a:rPr lang="es-ES" dirty="0" err="1">
                <a:cs typeface="Calibri"/>
              </a:rPr>
              <a:t>bank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provides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loans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earn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profit</a:t>
            </a:r>
          </a:p>
          <a:p>
            <a:r>
              <a:rPr lang="es-ES" dirty="0" err="1">
                <a:cs typeface="Calibri"/>
              </a:rPr>
              <a:t>Loans</a:t>
            </a:r>
            <a:r>
              <a:rPr lang="es-ES" dirty="0">
                <a:cs typeface="Calibri"/>
              </a:rPr>
              <a:t> come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risk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default</a:t>
            </a:r>
          </a:p>
          <a:p>
            <a:r>
              <a:rPr lang="es-ES" dirty="0" err="1">
                <a:cs typeface="Calibri"/>
              </a:rPr>
              <a:t>Each</a:t>
            </a:r>
            <a:r>
              <a:rPr lang="es-ES" dirty="0">
                <a:cs typeface="Calibri"/>
              </a:rPr>
              <a:t> loan </a:t>
            </a:r>
            <a:r>
              <a:rPr lang="es-ES" dirty="0" err="1">
                <a:cs typeface="Calibri"/>
              </a:rPr>
              <a:t>application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needs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be </a:t>
            </a:r>
            <a:r>
              <a:rPr lang="es-ES" dirty="0" err="1">
                <a:cs typeface="Calibri"/>
              </a:rPr>
              <a:t>assessed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decided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upon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approve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reject</a:t>
            </a:r>
          </a:p>
          <a:p>
            <a:pPr lvl="2"/>
            <a:endParaRPr lang="es-ES" dirty="0">
              <a:cs typeface="Calibri"/>
            </a:endParaRPr>
          </a:p>
        </p:txBody>
      </p:sp>
      <p:pic>
        <p:nvPicPr>
          <p:cNvPr id="4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1FC33238-ACD3-513B-8D01-B7AC5CCD3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226" y="2290489"/>
            <a:ext cx="4388678" cy="226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09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Machine </a:t>
            </a:r>
            <a:r>
              <a:rPr lang="es-ES" dirty="0" err="1">
                <a:cs typeface="Calibri Light"/>
              </a:rPr>
              <a:t>Learning</a:t>
            </a:r>
            <a:r>
              <a:rPr lang="es-ES" dirty="0">
                <a:cs typeface="Calibri Light"/>
              </a:rPr>
              <a:t> – Money </a:t>
            </a:r>
            <a:r>
              <a:rPr lang="es-ES" dirty="0" err="1">
                <a:cs typeface="Calibri Light"/>
              </a:rPr>
              <a:t>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table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Trade</a:t>
            </a:r>
            <a:r>
              <a:rPr lang="es-ES" dirty="0">
                <a:cs typeface="Calibri"/>
              </a:rPr>
              <a:t>-off </a:t>
            </a:r>
            <a:r>
              <a:rPr lang="es-ES" dirty="0" err="1">
                <a:cs typeface="Calibri"/>
              </a:rPr>
              <a:t>between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risk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benefit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Too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greedy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get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lot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defaults</a:t>
            </a:r>
          </a:p>
          <a:p>
            <a:r>
              <a:rPr lang="es-ES" dirty="0" err="1">
                <a:cs typeface="Calibri"/>
              </a:rPr>
              <a:t>Too</a:t>
            </a:r>
            <a:r>
              <a:rPr lang="es-ES" dirty="0">
                <a:cs typeface="Calibri"/>
              </a:rPr>
              <a:t> conservative: </a:t>
            </a:r>
            <a:r>
              <a:rPr lang="es-ES" dirty="0" err="1">
                <a:cs typeface="Calibri"/>
              </a:rPr>
              <a:t>you</a:t>
            </a:r>
            <a:r>
              <a:rPr lang="es-ES" dirty="0">
                <a:cs typeface="Calibri"/>
              </a:rPr>
              <a:t> are </a:t>
            </a:r>
            <a:r>
              <a:rPr lang="es-ES" dirty="0" err="1">
                <a:cs typeface="Calibri"/>
              </a:rPr>
              <a:t>leaving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money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table</a:t>
            </a:r>
          </a:p>
          <a:p>
            <a:pPr lvl="2"/>
            <a:endParaRPr lang="es-ES" dirty="0">
              <a:cs typeface="Calibri"/>
            </a:endParaRPr>
          </a:p>
        </p:txBody>
      </p:sp>
      <p:pic>
        <p:nvPicPr>
          <p:cNvPr id="5" name="Imagen 5" descr="Imagen que contiene ruleta, objeto, interior, tabla&#10;&#10;Descripción generada automáticamente">
            <a:extLst>
              <a:ext uri="{FF2B5EF4-FFF2-40B4-BE49-F238E27FC236}">
                <a16:creationId xmlns:a16="http://schemas.microsoft.com/office/drawing/2014/main" id="{6BA3DC66-E433-7104-94DD-2BD615E3D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096" y="2378259"/>
            <a:ext cx="5183808" cy="210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43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Machine </a:t>
            </a:r>
            <a:r>
              <a:rPr lang="es-ES" dirty="0" err="1">
                <a:cs typeface="Calibri Light"/>
              </a:rPr>
              <a:t>Learning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Think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6181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do </a:t>
            </a:r>
            <a:r>
              <a:rPr lang="es-ES" dirty="0" err="1">
                <a:cs typeface="Calibri"/>
              </a:rPr>
              <a:t>it</a:t>
            </a:r>
            <a:r>
              <a:rPr lang="es-ES" dirty="0">
                <a:cs typeface="Calibri"/>
              </a:rPr>
              <a:t>?</a:t>
            </a:r>
          </a:p>
          <a:p>
            <a:pPr lvl="2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4989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Machine </a:t>
            </a:r>
            <a:r>
              <a:rPr lang="es-ES" dirty="0" err="1">
                <a:cs typeface="Calibri Light"/>
              </a:rPr>
              <a:t>Learning</a:t>
            </a:r>
            <a:r>
              <a:rPr lang="es-ES" dirty="0">
                <a:cs typeface="Calibri Light"/>
              </a:rPr>
              <a:t> – </a:t>
            </a:r>
            <a:r>
              <a:rPr lang="es-ES" dirty="0" err="1">
                <a:cs typeface="Calibri Light"/>
              </a:rPr>
              <a:t>The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right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way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850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Make</a:t>
            </a:r>
            <a:r>
              <a:rPr lang="es-ES" dirty="0">
                <a:cs typeface="Calibri"/>
              </a:rPr>
              <a:t> a data </a:t>
            </a:r>
            <a:r>
              <a:rPr lang="es-ES" dirty="0" err="1">
                <a:cs typeface="Calibri"/>
              </a:rPr>
              <a:t>based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classification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algorithm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historical</a:t>
            </a:r>
            <a:r>
              <a:rPr lang="es-ES" dirty="0">
                <a:cs typeface="Calibri"/>
              </a:rPr>
              <a:t> data</a:t>
            </a:r>
          </a:p>
          <a:p>
            <a:r>
              <a:rPr lang="es-ES" dirty="0">
                <a:cs typeface="Calibri"/>
              </a:rPr>
              <a:t>Machine </a:t>
            </a:r>
            <a:r>
              <a:rPr lang="es-ES" dirty="0" err="1">
                <a:cs typeface="Calibri"/>
              </a:rPr>
              <a:t>learning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model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how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good</a:t>
            </a:r>
            <a:r>
              <a:rPr lang="es-ES" dirty="0">
                <a:cs typeface="Calibri"/>
              </a:rPr>
              <a:t> a candidate </a:t>
            </a:r>
            <a:r>
              <a:rPr lang="es-ES" dirty="0" err="1">
                <a:cs typeface="Calibri"/>
              </a:rPr>
              <a:t>is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Algorithm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tuning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allows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bank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pick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desired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risk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level</a:t>
            </a:r>
            <a:endParaRPr lang="es-ES" dirty="0">
              <a:cs typeface="Calibri"/>
            </a:endParaRPr>
          </a:p>
          <a:p>
            <a:pPr lvl="2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6091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Machine </a:t>
            </a:r>
            <a:r>
              <a:rPr lang="es-ES" dirty="0" err="1">
                <a:cs typeface="Calibri Light"/>
              </a:rPr>
              <a:t>Learning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850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We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learn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predict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examples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real data</a:t>
            </a:r>
          </a:p>
          <a:p>
            <a:r>
              <a:rPr lang="es-ES" dirty="0">
                <a:cs typeface="Calibri"/>
              </a:rPr>
              <a:t>No </a:t>
            </a:r>
            <a:r>
              <a:rPr lang="es-ES" dirty="0" err="1">
                <a:cs typeface="Calibri"/>
              </a:rPr>
              <a:t>assumptions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made</a:t>
            </a:r>
            <a:r>
              <a:rPr lang="es-ES" dirty="0">
                <a:cs typeface="Calibri"/>
              </a:rPr>
              <a:t>: </a:t>
            </a:r>
            <a:r>
              <a:rPr lang="es-ES" dirty="0" err="1">
                <a:cs typeface="Calibri"/>
              </a:rPr>
              <a:t>all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tuning</a:t>
            </a:r>
            <a:r>
              <a:rPr lang="es-ES" dirty="0">
                <a:cs typeface="Calibri"/>
              </a:rPr>
              <a:t> comes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inferring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relationships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from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dta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With</a:t>
            </a:r>
            <a:r>
              <a:rPr lang="es-ES" dirty="0">
                <a:cs typeface="Calibri"/>
              </a:rPr>
              <a:t> data </a:t>
            </a:r>
            <a:r>
              <a:rPr lang="es-ES" dirty="0" err="1">
                <a:cs typeface="Calibri"/>
              </a:rPr>
              <a:t>large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good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enough</a:t>
            </a:r>
            <a:r>
              <a:rPr lang="es-ES" dirty="0">
                <a:cs typeface="Calibri"/>
              </a:rPr>
              <a:t>, </a:t>
            </a:r>
            <a:r>
              <a:rPr lang="es-ES" dirty="0" err="1">
                <a:cs typeface="Calibri"/>
              </a:rPr>
              <a:t>very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complex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relationships</a:t>
            </a:r>
            <a:r>
              <a:rPr lang="es-ES" dirty="0">
                <a:cs typeface="Calibri"/>
              </a:rPr>
              <a:t> can be </a:t>
            </a:r>
            <a:r>
              <a:rPr lang="es-ES" dirty="0" err="1">
                <a:cs typeface="Calibri"/>
              </a:rPr>
              <a:t>learned</a:t>
            </a:r>
          </a:p>
          <a:p>
            <a:pPr lvl="2"/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9360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Common</a:t>
            </a:r>
            <a:r>
              <a:rPr lang="es-ES" dirty="0">
                <a:cs typeface="Calibri Light"/>
              </a:rPr>
              <a:t> </a:t>
            </a:r>
            <a:r>
              <a:rPr lang="es-ES" dirty="0" err="1">
                <a:cs typeface="Calibri Light"/>
              </a:rPr>
              <a:t>points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Applied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math</a:t>
            </a:r>
            <a:endParaRPr lang="es-ES" dirty="0">
              <a:cs typeface="Calibri"/>
            </a:endParaRPr>
          </a:p>
          <a:p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data (</a:t>
            </a:r>
            <a:r>
              <a:rPr lang="es-ES" dirty="0" err="1">
                <a:cs typeface="Calibri"/>
              </a:rPr>
              <a:t>usually</a:t>
            </a:r>
            <a:r>
              <a:rPr lang="es-ES" dirty="0">
                <a:cs typeface="Calibri"/>
              </a:rPr>
              <a:t>, a </a:t>
            </a:r>
            <a:r>
              <a:rPr lang="es-ES" dirty="0" err="1">
                <a:cs typeface="Calibri"/>
              </a:rPr>
              <a:t>lot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data)</a:t>
            </a:r>
          </a:p>
          <a:p>
            <a:r>
              <a:rPr lang="es-ES" dirty="0" err="1">
                <a:cs typeface="Calibri"/>
              </a:rPr>
              <a:t>Implementation</a:t>
            </a:r>
            <a:r>
              <a:rPr lang="es-ES" dirty="0">
                <a:cs typeface="Calibri"/>
              </a:rPr>
              <a:t> done 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software</a:t>
            </a:r>
          </a:p>
          <a:p>
            <a:r>
              <a:rPr lang="es-ES" dirty="0" err="1">
                <a:cs typeface="Calibri"/>
              </a:rPr>
              <a:t>Huge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opportunities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Can be </a:t>
            </a:r>
            <a:r>
              <a:rPr lang="es-ES" dirty="0" err="1">
                <a:cs typeface="Calibri"/>
              </a:rPr>
              <a:t>applied</a:t>
            </a:r>
            <a:r>
              <a:rPr lang="es-ES" dirty="0">
                <a:cs typeface="Calibri"/>
              </a:rPr>
              <a:t> in </a:t>
            </a:r>
            <a:r>
              <a:rPr lang="es-ES" dirty="0" err="1">
                <a:cs typeface="Calibri"/>
              </a:rPr>
              <a:t>many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domains</a:t>
            </a: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7649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cs typeface="Calibri Light"/>
              </a:rPr>
              <a:t>Execution</a:t>
            </a:r>
            <a:r>
              <a:rPr lang="es-ES" dirty="0">
                <a:cs typeface="Calibri Light"/>
              </a:rPr>
              <a:t> in real </a:t>
            </a:r>
            <a:r>
              <a:rPr lang="es-ES" dirty="0" err="1">
                <a:cs typeface="Calibri Light"/>
              </a:rPr>
              <a:t>life</a:t>
            </a:r>
            <a:r>
              <a:rPr lang="es-ES" dirty="0">
                <a:cs typeface="Calibri Light"/>
              </a:rPr>
              <a:t> 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Need</a:t>
            </a:r>
            <a:r>
              <a:rPr lang="es-ES" dirty="0">
                <a:cs typeface="Calibri"/>
              </a:rPr>
              <a:t> a </a:t>
            </a:r>
            <a:r>
              <a:rPr lang="es-ES" dirty="0" err="1">
                <a:cs typeface="Calibri"/>
              </a:rPr>
              <a:t>mix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roles</a:t>
            </a:r>
          </a:p>
          <a:p>
            <a:pPr lvl="1"/>
            <a:r>
              <a:rPr lang="es-ES" dirty="0">
                <a:cs typeface="Calibri"/>
              </a:rPr>
              <a:t>People </a:t>
            </a:r>
            <a:r>
              <a:rPr lang="es-ES" dirty="0" err="1">
                <a:cs typeface="Calibri"/>
              </a:rPr>
              <a:t>who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understand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business</a:t>
            </a:r>
            <a:r>
              <a:rPr lang="es-ES" dirty="0">
                <a:cs typeface="Calibri"/>
              </a:rPr>
              <a:t> and can </a:t>
            </a:r>
            <a:r>
              <a:rPr lang="es-ES" dirty="0" err="1">
                <a:cs typeface="Calibri"/>
              </a:rPr>
              <a:t>frame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problem</a:t>
            </a:r>
            <a:endParaRPr lang="es-ES" dirty="0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People </a:t>
            </a:r>
            <a:r>
              <a:rPr lang="es-ES" dirty="0" err="1">
                <a:cs typeface="Calibri"/>
              </a:rPr>
              <a:t>who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know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techniques</a:t>
            </a:r>
            <a:r>
              <a:rPr lang="es-ES" dirty="0">
                <a:cs typeface="Calibri"/>
              </a:rPr>
              <a:t> </a:t>
            </a:r>
          </a:p>
          <a:p>
            <a:pPr lvl="1"/>
            <a:r>
              <a:rPr lang="es-ES" dirty="0">
                <a:cs typeface="Calibri"/>
              </a:rPr>
              <a:t>People </a:t>
            </a:r>
            <a:r>
              <a:rPr lang="es-ES" dirty="0" err="1">
                <a:cs typeface="Calibri"/>
              </a:rPr>
              <a:t>who</a:t>
            </a:r>
            <a:r>
              <a:rPr lang="es-ES" dirty="0">
                <a:cs typeface="Calibri"/>
              </a:rPr>
              <a:t> can </a:t>
            </a:r>
            <a:r>
              <a:rPr lang="es-ES" dirty="0" err="1">
                <a:cs typeface="Calibri"/>
              </a:rPr>
              <a:t>design</a:t>
            </a:r>
            <a:r>
              <a:rPr lang="es-ES" dirty="0">
                <a:cs typeface="Calibri"/>
              </a:rPr>
              <a:t> and </a:t>
            </a:r>
            <a:r>
              <a:rPr lang="es-ES" dirty="0" err="1">
                <a:cs typeface="Calibri"/>
              </a:rPr>
              <a:t>deploy</a:t>
            </a:r>
            <a:r>
              <a:rPr lang="es-ES" dirty="0">
                <a:cs typeface="Calibri"/>
              </a:rPr>
              <a:t> IT </a:t>
            </a:r>
            <a:r>
              <a:rPr lang="es-ES" dirty="0" err="1">
                <a:cs typeface="Calibri"/>
              </a:rPr>
              <a:t>systems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execute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these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techniques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As diverse and </a:t>
            </a:r>
            <a:r>
              <a:rPr lang="es-ES" dirty="0" err="1">
                <a:cs typeface="Calibri"/>
              </a:rPr>
              <a:t>messy</a:t>
            </a:r>
            <a:r>
              <a:rPr lang="es-ES" dirty="0">
                <a:cs typeface="Calibri"/>
              </a:rPr>
              <a:t> as </a:t>
            </a:r>
            <a:r>
              <a:rPr lang="es-ES" dirty="0" err="1">
                <a:cs typeface="Calibri"/>
              </a:rPr>
              <a:t>people</a:t>
            </a:r>
            <a:r>
              <a:rPr lang="es-ES" dirty="0">
                <a:cs typeface="Calibri"/>
              </a:rPr>
              <a:t> are</a:t>
            </a:r>
          </a:p>
          <a:p>
            <a:r>
              <a:rPr lang="es-ES" dirty="0" err="1">
                <a:cs typeface="Calibri"/>
              </a:rPr>
              <a:t>Frequent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pain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points</a:t>
            </a:r>
            <a:endParaRPr lang="es-ES">
              <a:cs typeface="Calibri"/>
            </a:endParaRPr>
          </a:p>
          <a:p>
            <a:pPr lvl="1"/>
            <a:r>
              <a:rPr lang="es-ES" dirty="0">
                <a:cs typeface="Calibri"/>
              </a:rPr>
              <a:t>Poor </a:t>
            </a:r>
            <a:r>
              <a:rPr lang="es-ES" dirty="0" err="1">
                <a:cs typeface="Calibri"/>
              </a:rPr>
              <a:t>problem</a:t>
            </a:r>
            <a:r>
              <a:rPr lang="es-ES" dirty="0">
                <a:cs typeface="Calibri"/>
              </a:rPr>
              <a:t>/</a:t>
            </a:r>
            <a:r>
              <a:rPr lang="es-ES" dirty="0" err="1">
                <a:cs typeface="Calibri"/>
              </a:rPr>
              <a:t>business</a:t>
            </a:r>
            <a:r>
              <a:rPr lang="es-ES" dirty="0">
                <a:cs typeface="Calibri"/>
              </a:rPr>
              <a:t> case </a:t>
            </a:r>
            <a:r>
              <a:rPr lang="es-ES" dirty="0" err="1">
                <a:cs typeface="Calibri"/>
              </a:rPr>
              <a:t>definition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Unrealistic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expectations</a:t>
            </a:r>
            <a:endParaRPr lang="es-ES" dirty="0">
              <a:cs typeface="Calibri"/>
            </a:endParaRPr>
          </a:p>
          <a:p>
            <a:pPr lvl="1"/>
            <a:r>
              <a:rPr lang="es-ES" dirty="0" err="1">
                <a:cs typeface="Calibri"/>
              </a:rPr>
              <a:t>Lack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of</a:t>
            </a:r>
            <a:r>
              <a:rPr lang="es-ES" dirty="0">
                <a:cs typeface="Calibri"/>
              </a:rPr>
              <a:t> data in usable </a:t>
            </a:r>
            <a:r>
              <a:rPr lang="es-ES" dirty="0" err="1">
                <a:cs typeface="Calibri"/>
              </a:rPr>
              <a:t>format</a:t>
            </a:r>
            <a:endParaRPr lang="es-ES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9732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0C2BE-478C-1978-A7DD-B0B4CEA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cs typeface="Calibri Light"/>
              </a:rPr>
              <a:t>Next up</a:t>
            </a:r>
            <a:endParaRPr lang="es-ES" dirty="0" err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69C5CC-0F57-9EE4-D9B3-0D60BD22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 err="1">
                <a:cs typeface="Calibri"/>
              </a:rPr>
              <a:t>Finish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making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groups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for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next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week</a:t>
            </a:r>
          </a:p>
          <a:p>
            <a:r>
              <a:rPr lang="es-ES" dirty="0" err="1">
                <a:cs typeface="Calibri"/>
              </a:rPr>
              <a:t>Keep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working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Python </a:t>
            </a:r>
            <a:r>
              <a:rPr lang="es-ES" dirty="0" err="1">
                <a:cs typeface="Calibri"/>
              </a:rPr>
              <a:t>prep</a:t>
            </a:r>
            <a:r>
              <a:rPr lang="es-ES" dirty="0">
                <a:cs typeface="Calibri"/>
              </a:rPr>
              <a:t> (more </a:t>
            </a:r>
            <a:r>
              <a:rPr lang="es-ES" dirty="0" err="1">
                <a:cs typeface="Calibri"/>
              </a:rPr>
              <a:t>instructions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weekend</a:t>
            </a:r>
            <a:r>
              <a:rPr lang="es-ES" dirty="0">
                <a:cs typeface="Calibri"/>
              </a:rPr>
              <a:t>)</a:t>
            </a:r>
          </a:p>
          <a:p>
            <a:r>
              <a:rPr lang="es-ES" dirty="0">
                <a:cs typeface="Calibri"/>
              </a:rPr>
              <a:t>View </a:t>
            </a:r>
            <a:r>
              <a:rPr lang="es-ES" dirty="0" err="1">
                <a:cs typeface="Calibri"/>
              </a:rPr>
              <a:t>Primer's</a:t>
            </a:r>
            <a:r>
              <a:rPr lang="es-ES" dirty="0">
                <a:cs typeface="Calibri"/>
              </a:rPr>
              <a:t> video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>
                <a:cs typeface="Calibri"/>
                <a:hlinkClick r:id="rId2"/>
              </a:rPr>
              <a:t>simulating a pandemic</a:t>
            </a:r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(</a:t>
            </a:r>
            <a:r>
              <a:rPr lang="es-ES" dirty="0" err="1">
                <a:cs typeface="Calibri"/>
              </a:rPr>
              <a:t>Optional</a:t>
            </a:r>
            <a:r>
              <a:rPr lang="es-ES" dirty="0">
                <a:cs typeface="Calibri"/>
              </a:rPr>
              <a:t>) </a:t>
            </a:r>
            <a:r>
              <a:rPr lang="es-ES" dirty="0" err="1">
                <a:cs typeface="Calibri"/>
              </a:rPr>
              <a:t>Go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through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this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review</a:t>
            </a:r>
            <a:r>
              <a:rPr lang="es-ES" dirty="0">
                <a:cs typeface="Calibri"/>
              </a:rPr>
              <a:t> </a:t>
            </a:r>
            <a:r>
              <a:rPr lang="es-ES" dirty="0" err="1">
                <a:cs typeface="Calibri"/>
              </a:rPr>
              <a:t>on</a:t>
            </a:r>
            <a:r>
              <a:rPr lang="es-ES" dirty="0">
                <a:cs typeface="Calibri"/>
              </a:rPr>
              <a:t> </a:t>
            </a:r>
            <a:r>
              <a:rPr lang="es-ES" dirty="0">
                <a:cs typeface="Calibri"/>
                <a:hlinkClick r:id="rId3"/>
              </a:rPr>
              <a:t>Agent Based Modelling</a:t>
            </a:r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lvl="1"/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  <a:p>
            <a:endParaRPr lang="es-E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91013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Lecture 2</vt:lpstr>
      <vt:lpstr>Today</vt:lpstr>
      <vt:lpstr>Simulation – Running a toilet paper machine</vt:lpstr>
      <vt:lpstr>Simulation – Dilemma</vt:lpstr>
      <vt:lpstr>Simulation – Dilemma</vt:lpstr>
      <vt:lpstr>Simulation – Making things muddier</vt:lpstr>
      <vt:lpstr>Simulation – Think</vt:lpstr>
      <vt:lpstr>Simulation – The usual methodology</vt:lpstr>
      <vt:lpstr>Simulation – The right way</vt:lpstr>
      <vt:lpstr>Simulation</vt:lpstr>
      <vt:lpstr>Optimization – Organizing a supermarket</vt:lpstr>
      <vt:lpstr>Optimization - Data</vt:lpstr>
      <vt:lpstr>Optimization - Think</vt:lpstr>
      <vt:lpstr>Optimization – Manual, decentralized way</vt:lpstr>
      <vt:lpstr>Optimization – More constraints</vt:lpstr>
      <vt:lpstr>Optimization – The right way</vt:lpstr>
      <vt:lpstr>Optimization</vt:lpstr>
      <vt:lpstr>Machine Learning – Assessing loans</vt:lpstr>
      <vt:lpstr>Machine Learning – Money on the table</vt:lpstr>
      <vt:lpstr>Machine Learning – Think</vt:lpstr>
      <vt:lpstr>Machine Learning – The right way</vt:lpstr>
      <vt:lpstr>Machine Learning</vt:lpstr>
      <vt:lpstr>Common points</vt:lpstr>
      <vt:lpstr>Execution in real life </vt:lpstr>
      <vt:lpstr>Next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</dc:title>
  <dc:creator/>
  <cp:lastModifiedBy/>
  <cp:revision>694</cp:revision>
  <dcterms:created xsi:type="dcterms:W3CDTF">2022-03-25T22:13:53Z</dcterms:created>
  <dcterms:modified xsi:type="dcterms:W3CDTF">2022-04-07T21:52:47Z</dcterms:modified>
</cp:coreProperties>
</file>