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25" r:id="rId4"/>
    <p:sldId id="330" r:id="rId5"/>
    <p:sldId id="331" r:id="rId6"/>
    <p:sldId id="332" r:id="rId7"/>
    <p:sldId id="333" r:id="rId8"/>
    <p:sldId id="287" r:id="rId9"/>
    <p:sldId id="334" r:id="rId10"/>
    <p:sldId id="336" r:id="rId11"/>
    <p:sldId id="339" r:id="rId12"/>
    <p:sldId id="337" r:id="rId13"/>
    <p:sldId id="338" r:id="rId14"/>
    <p:sldId id="340" r:id="rId15"/>
    <p:sldId id="341" r:id="rId16"/>
    <p:sldId id="299" r:id="rId17"/>
    <p:sldId id="343" r:id="rId18"/>
    <p:sldId id="344" r:id="rId19"/>
    <p:sldId id="342" r:id="rId20"/>
    <p:sldId id="320" r:id="rId21"/>
    <p:sldId id="321" r:id="rId22"/>
    <p:sldId id="258" r:id="rId2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C309DA-ECC5-4D07-8FE3-C7DEFA0E1740}" v="8" dt="2022-04-29T06:35:31.929"/>
    <p1510:client id="{25D74CD6-3827-40A4-A12B-BE818F9DB0FF}" v="9" dt="2022-05-12T07:09:00.587"/>
    <p1510:client id="{2DC0408D-7BCB-446B-8B7E-F535BD6047FA}" v="1423" dt="2022-05-01T19:01:07.494"/>
    <p1510:client id="{3766E3DF-D159-46F6-BC90-0D23F0ABA6D5}" v="2245" dt="2022-04-27T21:30:09.800"/>
    <p1510:client id="{4223A034-1D0A-446F-9466-48F516B76D6C}" v="1352" dt="2022-05-02T21:33:15.332"/>
    <p1510:client id="{42E75BCA-081D-45B6-A825-08B50F83AFCE}" v="1726" dt="2022-05-17T20:30:54.784"/>
    <p1510:client id="{60ECF142-F3A1-40F1-B422-ED2A6832CFD9}" v="175" dt="2022-04-19T18:28:33.743"/>
    <p1510:client id="{7F5E2AA1-823D-48E1-901D-48F94F5925DD}" v="1112" dt="2022-05-15T19:31:24.805"/>
    <p1510:client id="{807F229E-80A3-46F0-B122-B2B5AD2FB2C1}" v="3" dt="2022-05-20T08:24:08.465"/>
    <p1510:client id="{935C16E8-B216-4078-AF69-9052B3F53DB8}" v="1179" dt="2022-05-17T21:37:34.085"/>
    <p1510:client id="{B51F2BA9-1801-4B47-927A-87ADFF023AC7}" v="1322" dt="2022-05-01T18:10:14.795"/>
    <p1510:client id="{B76FC4A7-EFA4-4F79-902D-15391EB517FF}" v="499" dt="2022-05-09T21:32:25.674"/>
    <p1510:client id="{BBD1FFA5-1C72-41E8-8AD2-048A744DD46E}" v="45" dt="2022-05-02T20:27:39.001"/>
    <p1510:client id="{BCEB7D48-AE79-4615-9DED-5E9B93D7D7BE}" v="447" dt="2022-05-19T21:27:55.153"/>
    <p1510:client id="{C3445F43-6397-48BB-9CC3-8BC89968746C}" v="2607" dt="2022-05-09T21:06:22.776"/>
    <p1510:client id="{CA6545F3-F0A0-431F-B202-A45CA8C08853}" v="1394" dt="2022-05-18T12:02:26.755"/>
    <p1510:client id="{E098D0D1-D735-4D6C-AA5D-1F2509FEDFC7}" v="240" dt="2022-05-13T07:04:58.115"/>
    <p1510:client id="{F05044C5-79E9-4416-A502-DC9BDA5D2A84}" v="92" dt="2022-05-06T06:35:13.254"/>
    <p1510:client id="{F75D53C9-910E-4127-BE7E-6D2FDBE27539}" v="579" dt="2022-05-04T22:23:51.9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Martin Calvo" userId="33475e84de89f0ed" providerId="Windows Live" clId="Web-{7F5E2AA1-823D-48E1-901D-48F94F5925DD}"/>
    <pc:docChg chg="addSld modSld">
      <pc:chgData name="Pablo Martin Calvo" userId="33475e84de89f0ed" providerId="Windows Live" clId="Web-{7F5E2AA1-823D-48E1-901D-48F94F5925DD}" dt="2022-05-15T19:31:24.446" v="822" actId="20577"/>
      <pc:docMkLst>
        <pc:docMk/>
      </pc:docMkLst>
      <pc:sldChg chg="modSp">
        <pc:chgData name="Pablo Martin Calvo" userId="33475e84de89f0ed" providerId="Windows Live" clId="Web-{7F5E2AA1-823D-48E1-901D-48F94F5925DD}" dt="2022-05-15T18:44:33.757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7F5E2AA1-823D-48E1-901D-48F94F5925DD}" dt="2022-05-15T18:44:28.554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7F5E2AA1-823D-48E1-901D-48F94F5925DD}" dt="2022-05-15T18:44:33.757" v="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7F5E2AA1-823D-48E1-901D-48F94F5925DD}" dt="2022-05-15T18:46:40.119" v="100" actId="20577"/>
        <pc:sldMkLst>
          <pc:docMk/>
          <pc:sldMk cId="914369882" sldId="257"/>
        </pc:sldMkLst>
        <pc:spChg chg="mod">
          <ac:chgData name="Pablo Martin Calvo" userId="33475e84de89f0ed" providerId="Windows Live" clId="Web-{7F5E2AA1-823D-48E1-901D-48F94F5925DD}" dt="2022-05-15T18:46:40.119" v="10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7F5E2AA1-823D-48E1-901D-48F94F5925DD}" dt="2022-05-15T18:48:08.262" v="255" actId="20577"/>
        <pc:sldMkLst>
          <pc:docMk/>
          <pc:sldMk cId="12649614" sldId="287"/>
        </pc:sldMkLst>
        <pc:spChg chg="mod">
          <ac:chgData name="Pablo Martin Calvo" userId="33475e84de89f0ed" providerId="Windows Live" clId="Web-{7F5E2AA1-823D-48E1-901D-48F94F5925DD}" dt="2022-05-15T18:45:10.867" v="54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48:08.262" v="255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7F5E2AA1-823D-48E1-901D-48F94F5925DD}" dt="2022-05-15T18:50:58.125" v="386" actId="20577"/>
        <pc:sldMkLst>
          <pc:docMk/>
          <pc:sldMk cId="2673439347" sldId="299"/>
        </pc:sldMkLst>
        <pc:spChg chg="mod">
          <ac:chgData name="Pablo Martin Calvo" userId="33475e84de89f0ed" providerId="Windows Live" clId="Web-{7F5E2AA1-823D-48E1-901D-48F94F5925DD}" dt="2022-05-15T18:48:16.965" v="270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8:50:58.125" v="386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7F5E2AA1-823D-48E1-901D-48F94F5925DD}" dt="2022-05-15T19:01:46.718" v="465"/>
        <pc:sldMkLst>
          <pc:docMk/>
          <pc:sldMk cId="272142536" sldId="320"/>
        </pc:sldMkLst>
        <pc:spChg chg="mod">
          <ac:chgData name="Pablo Martin Calvo" userId="33475e84de89f0ed" providerId="Windows Live" clId="Web-{7F5E2AA1-823D-48E1-901D-48F94F5925DD}" dt="2022-05-15T18:51:42.673" v="393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7F5E2AA1-823D-48E1-901D-48F94F5925DD}" dt="2022-05-15T19:01:44.843" v="464" actId="20577"/>
          <ac:spMkLst>
            <pc:docMk/>
            <pc:sldMk cId="272142536" sldId="320"/>
            <ac:spMk id="10" creationId="{54637D71-CE10-932C-9E67-E2264687AC4E}"/>
          </ac:spMkLst>
        </pc:spChg>
        <pc:picChg chg="add mod">
          <ac:chgData name="Pablo Martin Calvo" userId="33475e84de89f0ed" providerId="Windows Live" clId="Web-{7F5E2AA1-823D-48E1-901D-48F94F5925DD}" dt="2022-05-15T19:01:46.718" v="465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7F5E2AA1-823D-48E1-901D-48F94F5925DD}" dt="2022-05-15T19:30:29.257" v="792" actId="1076"/>
        <pc:sldMkLst>
          <pc:docMk/>
          <pc:sldMk cId="1267391287" sldId="321"/>
        </pc:sldMkLst>
        <pc:spChg chg="mod">
          <ac:chgData name="Pablo Martin Calvo" userId="33475e84de89f0ed" providerId="Windows Live" clId="Web-{7F5E2AA1-823D-48E1-901D-48F94F5925DD}" dt="2022-05-15T19:02:07.406" v="497" actId="20577"/>
          <ac:spMkLst>
            <pc:docMk/>
            <pc:sldMk cId="1267391287" sldId="321"/>
            <ac:spMk id="2" creationId="{19079AAE-962B-0556-BB4C-2B8FF1EAD979}"/>
          </ac:spMkLst>
        </pc:spChg>
        <pc:spChg chg="add mod">
          <ac:chgData name="Pablo Martin Calvo" userId="33475e84de89f0ed" providerId="Windows Live" clId="Web-{7F5E2AA1-823D-48E1-901D-48F94F5925DD}" dt="2022-05-15T19:11:11.918" v="593" actId="20577"/>
          <ac:spMkLst>
            <pc:docMk/>
            <pc:sldMk cId="1267391287" sldId="321"/>
            <ac:spMk id="6" creationId="{69140B64-A58F-1D82-93CD-964D810D33F3}"/>
          </ac:spMkLst>
        </pc:spChg>
        <pc:spChg chg="add mod">
          <ac:chgData name="Pablo Martin Calvo" userId="33475e84de89f0ed" providerId="Windows Live" clId="Web-{7F5E2AA1-823D-48E1-901D-48F94F5925DD}" dt="2022-05-15T19:10:07.714" v="544" actId="20577"/>
          <ac:spMkLst>
            <pc:docMk/>
            <pc:sldMk cId="1267391287" sldId="321"/>
            <ac:spMk id="7" creationId="{B3DC6E77-6207-4D92-FEB7-895A9D4BBFED}"/>
          </ac:spMkLst>
        </pc:spChg>
        <pc:spChg chg="add mod">
          <ac:chgData name="Pablo Martin Calvo" userId="33475e84de89f0ed" providerId="Windows Live" clId="Web-{7F5E2AA1-823D-48E1-901D-48F94F5925DD}" dt="2022-05-15T19:30:29.257" v="792" actId="1076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7F5E2AA1-823D-48E1-901D-48F94F5925DD}" dt="2022-05-15T19:02:12.094" v="498" actId="20577"/>
          <ac:spMkLst>
            <pc:docMk/>
            <pc:sldMk cId="1267391287" sldId="321"/>
            <ac:spMk id="10" creationId="{54637D71-CE10-932C-9E67-E2264687AC4E}"/>
          </ac:spMkLst>
        </pc:spChg>
        <pc:spChg chg="add mod">
          <ac:chgData name="Pablo Martin Calvo" userId="33475e84de89f0ed" providerId="Windows Live" clId="Web-{7F5E2AA1-823D-48E1-901D-48F94F5925DD}" dt="2022-05-15T19:12:52.530" v="678" actId="1076"/>
          <ac:spMkLst>
            <pc:docMk/>
            <pc:sldMk cId="1267391287" sldId="321"/>
            <ac:spMk id="11" creationId="{AA508975-C14F-2E06-0643-52E11094C107}"/>
          </ac:spMkLst>
        </pc:spChg>
        <pc:spChg chg="add mod">
          <ac:chgData name="Pablo Martin Calvo" userId="33475e84de89f0ed" providerId="Windows Live" clId="Web-{7F5E2AA1-823D-48E1-901D-48F94F5925DD}" dt="2022-05-15T19:13:04.858" v="680" actId="1076"/>
          <ac:spMkLst>
            <pc:docMk/>
            <pc:sldMk cId="1267391287" sldId="321"/>
            <ac:spMk id="12" creationId="{17D51AEB-E892-E372-8EB1-FDE8C4D847AF}"/>
          </ac:spMkLst>
        </pc:spChg>
        <pc:picChg chg="mod">
          <ac:chgData name="Pablo Martin Calvo" userId="33475e84de89f0ed" providerId="Windows Live" clId="Web-{7F5E2AA1-823D-48E1-901D-48F94F5925DD}" dt="2022-05-15T19:10:23.761" v="551" actId="1076"/>
          <ac:picMkLst>
            <pc:docMk/>
            <pc:sldMk cId="1267391287" sldId="321"/>
            <ac:picMk id="3" creationId="{D79C403B-1E9B-0751-964E-EC589FF836A8}"/>
          </ac:picMkLst>
        </pc:picChg>
        <pc:picChg chg="add mod">
          <ac:chgData name="Pablo Martin Calvo" userId="33475e84de89f0ed" providerId="Windows Live" clId="Web-{7F5E2AA1-823D-48E1-901D-48F94F5925DD}" dt="2022-05-15T19:10:23.777" v="552" actId="1076"/>
          <ac:picMkLst>
            <pc:docMk/>
            <pc:sldMk cId="1267391287" sldId="321"/>
            <ac:picMk id="4" creationId="{AAA76956-7162-8CD3-66ED-A3A3E071DF01}"/>
          </ac:picMkLst>
        </pc:picChg>
        <pc:picChg chg="add mod">
          <ac:chgData name="Pablo Martin Calvo" userId="33475e84de89f0ed" providerId="Windows Live" clId="Web-{7F5E2AA1-823D-48E1-901D-48F94F5925DD}" dt="2022-05-15T19:10:23.777" v="553" actId="1076"/>
          <ac:picMkLst>
            <pc:docMk/>
            <pc:sldMk cId="1267391287" sldId="321"/>
            <ac:picMk id="5" creationId="{F0D29A09-A8E1-5ED0-C7A5-8E35E125B286}"/>
          </ac:picMkLst>
        </pc:picChg>
        <pc:cxnChg chg="add del mod">
          <ac:chgData name="Pablo Martin Calvo" userId="33475e84de89f0ed" providerId="Windows Live" clId="Web-{7F5E2AA1-823D-48E1-901D-48F94F5925DD}" dt="2022-05-15T19:12:30.092" v="675"/>
          <ac:cxnSpMkLst>
            <pc:docMk/>
            <pc:sldMk cId="1267391287" sldId="321"/>
            <ac:cxnSpMk id="8" creationId="{BBEF756C-E0F3-DE33-D9F0-91BA713AD7EE}"/>
          </ac:cxnSpMkLst>
        </pc:cxnChg>
      </pc:sldChg>
      <pc:sldChg chg="addSp delSp modSp add replId">
        <pc:chgData name="Pablo Martin Calvo" userId="33475e84de89f0ed" providerId="Windows Live" clId="Web-{7F5E2AA1-823D-48E1-901D-48F94F5925DD}" dt="2022-05-15T19:31:24.446" v="822" actId="20577"/>
        <pc:sldMkLst>
          <pc:docMk/>
          <pc:sldMk cId="3325579633" sldId="322"/>
        </pc:sldMkLst>
        <pc:spChg chg="mod">
          <ac:chgData name="Pablo Martin Calvo" userId="33475e84de89f0ed" providerId="Windows Live" clId="Web-{7F5E2AA1-823D-48E1-901D-48F94F5925DD}" dt="2022-05-15T19:27:41.238" v="784" actId="20577"/>
          <ac:spMkLst>
            <pc:docMk/>
            <pc:sldMk cId="3325579633" sldId="322"/>
            <ac:spMk id="6" creationId="{69140B64-A58F-1D82-93CD-964D810D33F3}"/>
          </ac:spMkLst>
        </pc:spChg>
        <pc:spChg chg="mod">
          <ac:chgData name="Pablo Martin Calvo" userId="33475e84de89f0ed" providerId="Windows Live" clId="Web-{7F5E2AA1-823D-48E1-901D-48F94F5925DD}" dt="2022-05-15T19:15:46.065" v="701" actId="20577"/>
          <ac:spMkLst>
            <pc:docMk/>
            <pc:sldMk cId="3325579633" sldId="322"/>
            <ac:spMk id="7" creationId="{B3DC6E77-6207-4D92-FEB7-895A9D4BBFED}"/>
          </ac:spMkLst>
        </pc:spChg>
        <pc:spChg chg="mod">
          <ac:chgData name="Pablo Martin Calvo" userId="33475e84de89f0ed" providerId="Windows Live" clId="Web-{7F5E2AA1-823D-48E1-901D-48F94F5925DD}" dt="2022-05-15T19:31:24.446" v="822" actId="20577"/>
          <ac:spMkLst>
            <pc:docMk/>
            <pc:sldMk cId="3325579633" sldId="322"/>
            <ac:spMk id="9" creationId="{2AA9AEFD-DE66-4D27-61AF-0B80EA0F1650}"/>
          </ac:spMkLst>
        </pc:spChg>
        <pc:picChg chg="del">
          <ac:chgData name="Pablo Martin Calvo" userId="33475e84de89f0ed" providerId="Windows Live" clId="Web-{7F5E2AA1-823D-48E1-901D-48F94F5925DD}" dt="2022-05-15T19:27:44.847" v="785"/>
          <ac:picMkLst>
            <pc:docMk/>
            <pc:sldMk cId="3325579633" sldId="322"/>
            <ac:picMk id="3" creationId="{D79C403B-1E9B-0751-964E-EC589FF836A8}"/>
          </ac:picMkLst>
        </pc:picChg>
        <pc:picChg chg="del">
          <ac:chgData name="Pablo Martin Calvo" userId="33475e84de89f0ed" providerId="Windows Live" clId="Web-{7F5E2AA1-823D-48E1-901D-48F94F5925DD}" dt="2022-05-15T19:26:52.596" v="702"/>
          <ac:picMkLst>
            <pc:docMk/>
            <pc:sldMk cId="3325579633" sldId="322"/>
            <ac:picMk id="4" creationId="{AAA76956-7162-8CD3-66ED-A3A3E071DF01}"/>
          </ac:picMkLst>
        </pc:picChg>
        <pc:picChg chg="del">
          <ac:chgData name="Pablo Martin Calvo" userId="33475e84de89f0ed" providerId="Windows Live" clId="Web-{7F5E2AA1-823D-48E1-901D-48F94F5925DD}" dt="2022-05-15T19:30:01.241" v="788"/>
          <ac:picMkLst>
            <pc:docMk/>
            <pc:sldMk cId="3325579633" sldId="322"/>
            <ac:picMk id="5" creationId="{F0D29A09-A8E1-5ED0-C7A5-8E35E125B286}"/>
          </ac:picMkLst>
        </pc:picChg>
        <pc:picChg chg="add mod">
          <ac:chgData name="Pablo Martin Calvo" userId="33475e84de89f0ed" providerId="Windows Live" clId="Web-{7F5E2AA1-823D-48E1-901D-48F94F5925DD}" dt="2022-05-15T19:26:58.190" v="704" actId="1076"/>
          <ac:picMkLst>
            <pc:docMk/>
            <pc:sldMk cId="3325579633" sldId="322"/>
            <ac:picMk id="8" creationId="{71DB8740-F80B-44F8-5C9D-A0380EDCFA13}"/>
          </ac:picMkLst>
        </pc:picChg>
        <pc:picChg chg="add mod">
          <ac:chgData name="Pablo Martin Calvo" userId="33475e84de89f0ed" providerId="Windows Live" clId="Web-{7F5E2AA1-823D-48E1-901D-48F94F5925DD}" dt="2022-05-15T19:29:00.286" v="787" actId="1076"/>
          <ac:picMkLst>
            <pc:docMk/>
            <pc:sldMk cId="3325579633" sldId="322"/>
            <ac:picMk id="13" creationId="{14B3A201-FB0F-7F92-59D6-721043E6DC99}"/>
          </ac:picMkLst>
        </pc:picChg>
        <pc:picChg chg="add mod">
          <ac:chgData name="Pablo Martin Calvo" userId="33475e84de89f0ed" providerId="Windows Live" clId="Web-{7F5E2AA1-823D-48E1-901D-48F94F5925DD}" dt="2022-05-15T19:30:11.163" v="791" actId="1076"/>
          <ac:picMkLst>
            <pc:docMk/>
            <pc:sldMk cId="3325579633" sldId="322"/>
            <ac:picMk id="14" creationId="{A5424A73-17D2-E437-69E9-E89AB0B00CBC}"/>
          </ac:picMkLst>
        </pc:picChg>
      </pc:sldChg>
    </pc:docChg>
  </pc:docChgLst>
  <pc:docChgLst>
    <pc:chgData name="Pablo Martin Calvo" userId="33475e84de89f0ed" providerId="Windows Live" clId="Web-{B76FC4A7-EFA4-4F79-902D-15391EB517FF}"/>
    <pc:docChg chg="addSld delSld modSld">
      <pc:chgData name="Pablo Martin Calvo" userId="33475e84de89f0ed" providerId="Windows Live" clId="Web-{B76FC4A7-EFA4-4F79-902D-15391EB517FF}" dt="2022-05-09T21:31:11.779" v="492" actId="20577"/>
      <pc:docMkLst>
        <pc:docMk/>
      </pc:docMkLst>
      <pc:sldChg chg="modSp">
        <pc:chgData name="Pablo Martin Calvo" userId="33475e84de89f0ed" providerId="Windows Live" clId="Web-{B76FC4A7-EFA4-4F79-902D-15391EB517FF}" dt="2022-05-09T21:31:11.779" v="492" actId="20577"/>
        <pc:sldMkLst>
          <pc:docMk/>
          <pc:sldMk cId="2937760760" sldId="310"/>
        </pc:sldMkLst>
        <pc:spChg chg="mod">
          <ac:chgData name="Pablo Martin Calvo" userId="33475e84de89f0ed" providerId="Windows Live" clId="Web-{B76FC4A7-EFA4-4F79-902D-15391EB517FF}" dt="2022-05-09T21:31:11.779" v="492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addSp modSp del">
        <pc:chgData name="Pablo Martin Calvo" userId="33475e84de89f0ed" providerId="Windows Live" clId="Web-{B76FC4A7-EFA4-4F79-902D-15391EB517FF}" dt="2022-05-09T21:19:35.912" v="486"/>
        <pc:sldMkLst>
          <pc:docMk/>
          <pc:sldMk cId="1877299101" sldId="316"/>
        </pc:sldMkLst>
        <pc:picChg chg="add mod">
          <ac:chgData name="Pablo Martin Calvo" userId="33475e84de89f0ed" providerId="Windows Live" clId="Web-{B76FC4A7-EFA4-4F79-902D-15391EB517FF}" dt="2022-05-09T21:13:40.141" v="3" actId="1076"/>
          <ac:picMkLst>
            <pc:docMk/>
            <pc:sldMk cId="1877299101" sldId="316"/>
            <ac:picMk id="4" creationId="{14EC3BB4-BC68-CC8F-6905-08421725B75B}"/>
          </ac:picMkLst>
        </pc:picChg>
      </pc:sldChg>
      <pc:sldChg chg="add">
        <pc:chgData name="Pablo Martin Calvo" userId="33475e84de89f0ed" providerId="Windows Live" clId="Web-{B76FC4A7-EFA4-4F79-902D-15391EB517FF}" dt="2022-05-09T21:19:47.412" v="487"/>
        <pc:sldMkLst>
          <pc:docMk/>
          <pc:sldMk cId="3881899139" sldId="316"/>
        </pc:sldMkLst>
      </pc:sldChg>
      <pc:sldChg chg="add">
        <pc:chgData name="Pablo Martin Calvo" userId="33475e84de89f0ed" providerId="Windows Live" clId="Web-{B76FC4A7-EFA4-4F79-902D-15391EB517FF}" dt="2022-05-09T21:19:47.490" v="488"/>
        <pc:sldMkLst>
          <pc:docMk/>
          <pc:sldMk cId="3281043835" sldId="317"/>
        </pc:sldMkLst>
      </pc:sldChg>
      <pc:sldChg chg="delSp modSp add del replId">
        <pc:chgData name="Pablo Martin Calvo" userId="33475e84de89f0ed" providerId="Windows Live" clId="Web-{B76FC4A7-EFA4-4F79-902D-15391EB517FF}" dt="2022-05-09T21:19:35.912" v="485"/>
        <pc:sldMkLst>
          <pc:docMk/>
          <pc:sldMk cId="3335258938" sldId="317"/>
        </pc:sldMkLst>
        <pc:spChg chg="mod">
          <ac:chgData name="Pablo Martin Calvo" userId="33475e84de89f0ed" providerId="Windows Live" clId="Web-{B76FC4A7-EFA4-4F79-902D-15391EB517FF}" dt="2022-05-09T21:13:50.845" v="21" actId="20577"/>
          <ac:spMkLst>
            <pc:docMk/>
            <pc:sldMk cId="3335258938" sldId="317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7:44.515" v="410" actId="20577"/>
          <ac:spMkLst>
            <pc:docMk/>
            <pc:sldMk cId="3335258938" sldId="317"/>
            <ac:spMk id="10" creationId="{54637D71-CE10-932C-9E67-E2264687AC4E}"/>
          </ac:spMkLst>
        </pc:spChg>
        <pc:picChg chg="del">
          <ac:chgData name="Pablo Martin Calvo" userId="33475e84de89f0ed" providerId="Windows Live" clId="Web-{B76FC4A7-EFA4-4F79-902D-15391EB517FF}" dt="2022-05-09T21:13:54.783" v="23"/>
          <ac:picMkLst>
            <pc:docMk/>
            <pc:sldMk cId="3335258938" sldId="317"/>
            <ac:picMk id="3" creationId="{D23BA8D3-A05D-1DF5-6B29-F20D103BB3A0}"/>
          </ac:picMkLst>
        </pc:picChg>
        <pc:picChg chg="del">
          <ac:chgData name="Pablo Martin Calvo" userId="33475e84de89f0ed" providerId="Windows Live" clId="Web-{B76FC4A7-EFA4-4F79-902D-15391EB517FF}" dt="2022-05-09T21:13:52.861" v="22"/>
          <ac:picMkLst>
            <pc:docMk/>
            <pc:sldMk cId="3335258938" sldId="317"/>
            <ac:picMk id="4" creationId="{14EC3BB4-BC68-CC8F-6905-08421725B75B}"/>
          </ac:picMkLst>
        </pc:picChg>
      </pc:sldChg>
      <pc:sldChg chg="modSp add del replId">
        <pc:chgData name="Pablo Martin Calvo" userId="33475e84de89f0ed" providerId="Windows Live" clId="Web-{B76FC4A7-EFA4-4F79-902D-15391EB517FF}" dt="2022-05-09T21:19:35.912" v="484"/>
        <pc:sldMkLst>
          <pc:docMk/>
          <pc:sldMk cId="3179522283" sldId="318"/>
        </pc:sldMkLst>
        <pc:spChg chg="mod">
          <ac:chgData name="Pablo Martin Calvo" userId="33475e84de89f0ed" providerId="Windows Live" clId="Web-{B76FC4A7-EFA4-4F79-902D-15391EB517FF}" dt="2022-05-09T21:17:54.718" v="414" actId="20577"/>
          <ac:spMkLst>
            <pc:docMk/>
            <pc:sldMk cId="3179522283" sldId="318"/>
            <ac:spMk id="2" creationId="{19079AAE-962B-0556-BB4C-2B8FF1EAD979}"/>
          </ac:spMkLst>
        </pc:spChg>
        <pc:spChg chg="mod">
          <ac:chgData name="Pablo Martin Calvo" userId="33475e84de89f0ed" providerId="Windows Live" clId="Web-{B76FC4A7-EFA4-4F79-902D-15391EB517FF}" dt="2022-05-09T21:18:41.080" v="483" actId="20577"/>
          <ac:spMkLst>
            <pc:docMk/>
            <pc:sldMk cId="3179522283" sldId="318"/>
            <ac:spMk id="10" creationId="{54637D71-CE10-932C-9E67-E2264687AC4E}"/>
          </ac:spMkLst>
        </pc:spChg>
      </pc:sldChg>
      <pc:sldChg chg="add">
        <pc:chgData name="Pablo Martin Calvo" userId="33475e84de89f0ed" providerId="Windows Live" clId="Web-{B76FC4A7-EFA4-4F79-902D-15391EB517FF}" dt="2022-05-09T21:19:47.522" v="489"/>
        <pc:sldMkLst>
          <pc:docMk/>
          <pc:sldMk cId="3474007214" sldId="318"/>
        </pc:sldMkLst>
      </pc:sldChg>
    </pc:docChg>
  </pc:docChgLst>
  <pc:docChgLst>
    <pc:chgData name="Pablo Martin Calvo" userId="33475e84de89f0ed" providerId="Windows Live" clId="Web-{BCEB7D48-AE79-4615-9DED-5E9B93D7D7BE}"/>
    <pc:docChg chg="addSld delSld modSld">
      <pc:chgData name="Pablo Martin Calvo" userId="33475e84de89f0ed" providerId="Windows Live" clId="Web-{BCEB7D48-AE79-4615-9DED-5E9B93D7D7BE}" dt="2022-05-19T21:27:55.153" v="443" actId="20577"/>
      <pc:docMkLst>
        <pc:docMk/>
      </pc:docMkLst>
      <pc:sldChg chg="modSp">
        <pc:chgData name="Pablo Martin Calvo" userId="33475e84de89f0ed" providerId="Windows Live" clId="Web-{BCEB7D48-AE79-4615-9DED-5E9B93D7D7BE}" dt="2022-05-19T21:27:55.153" v="443" actId="20577"/>
        <pc:sldMkLst>
          <pc:docMk/>
          <pc:sldMk cId="1766337224" sldId="258"/>
        </pc:sldMkLst>
        <pc:spChg chg="mod">
          <ac:chgData name="Pablo Martin Calvo" userId="33475e84de89f0ed" providerId="Windows Live" clId="Web-{BCEB7D48-AE79-4615-9DED-5E9B93D7D7BE}" dt="2022-05-19T21:27:55.153" v="44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CEB7D48-AE79-4615-9DED-5E9B93D7D7BE}" dt="2022-05-19T21:08:39.296" v="303"/>
        <pc:sldMkLst>
          <pc:docMk/>
          <pc:sldMk cId="1300957007" sldId="300"/>
        </pc:sldMkLst>
      </pc:sldChg>
      <pc:sldChg chg="del">
        <pc:chgData name="Pablo Martin Calvo" userId="33475e84de89f0ed" providerId="Windows Live" clId="Web-{BCEB7D48-AE79-4615-9DED-5E9B93D7D7BE}" dt="2022-05-19T21:08:39.296" v="302"/>
        <pc:sldMkLst>
          <pc:docMk/>
          <pc:sldMk cId="3680494291" sldId="301"/>
        </pc:sldMkLst>
      </pc:sldChg>
      <pc:sldChg chg="del">
        <pc:chgData name="Pablo Martin Calvo" userId="33475e84de89f0ed" providerId="Windows Live" clId="Web-{BCEB7D48-AE79-4615-9DED-5E9B93D7D7BE}" dt="2022-05-19T21:08:39.296" v="301"/>
        <pc:sldMkLst>
          <pc:docMk/>
          <pc:sldMk cId="2591893858" sldId="302"/>
        </pc:sldMkLst>
      </pc:sldChg>
      <pc:sldChg chg="del">
        <pc:chgData name="Pablo Martin Calvo" userId="33475e84de89f0ed" providerId="Windows Live" clId="Web-{BCEB7D48-AE79-4615-9DED-5E9B93D7D7BE}" dt="2022-05-19T21:08:39.296" v="300"/>
        <pc:sldMkLst>
          <pc:docMk/>
          <pc:sldMk cId="628251198" sldId="303"/>
        </pc:sldMkLst>
      </pc:sldChg>
      <pc:sldChg chg="del">
        <pc:chgData name="Pablo Martin Calvo" userId="33475e84de89f0ed" providerId="Windows Live" clId="Web-{BCEB7D48-AE79-4615-9DED-5E9B93D7D7BE}" dt="2022-05-19T21:08:39.296" v="296"/>
        <pc:sldMkLst>
          <pc:docMk/>
          <pc:sldMk cId="2439232563" sldId="304"/>
        </pc:sldMkLst>
      </pc:sldChg>
      <pc:sldChg chg="del">
        <pc:chgData name="Pablo Martin Calvo" userId="33475e84de89f0ed" providerId="Windows Live" clId="Web-{BCEB7D48-AE79-4615-9DED-5E9B93D7D7BE}" dt="2022-05-19T21:08:39.296" v="299"/>
        <pc:sldMkLst>
          <pc:docMk/>
          <pc:sldMk cId="3481619368" sldId="305"/>
        </pc:sldMkLst>
      </pc:sldChg>
      <pc:sldChg chg="del">
        <pc:chgData name="Pablo Martin Calvo" userId="33475e84de89f0ed" providerId="Windows Live" clId="Web-{BCEB7D48-AE79-4615-9DED-5E9B93D7D7BE}" dt="2022-05-19T21:08:39.296" v="294"/>
        <pc:sldMkLst>
          <pc:docMk/>
          <pc:sldMk cId="516805183" sldId="306"/>
        </pc:sldMkLst>
      </pc:sldChg>
      <pc:sldChg chg="del">
        <pc:chgData name="Pablo Martin Calvo" userId="33475e84de89f0ed" providerId="Windows Live" clId="Web-{BCEB7D48-AE79-4615-9DED-5E9B93D7D7BE}" dt="2022-05-19T21:08:39.296" v="292"/>
        <pc:sldMkLst>
          <pc:docMk/>
          <pc:sldMk cId="2346065052" sldId="307"/>
        </pc:sldMkLst>
      </pc:sldChg>
      <pc:sldChg chg="del">
        <pc:chgData name="Pablo Martin Calvo" userId="33475e84de89f0ed" providerId="Windows Live" clId="Web-{BCEB7D48-AE79-4615-9DED-5E9B93D7D7BE}" dt="2022-05-19T21:08:39.312" v="305"/>
        <pc:sldMkLst>
          <pc:docMk/>
          <pc:sldMk cId="3325579633" sldId="322"/>
        </pc:sldMkLst>
      </pc:sldChg>
      <pc:sldChg chg="del">
        <pc:chgData name="Pablo Martin Calvo" userId="33475e84de89f0ed" providerId="Windows Live" clId="Web-{BCEB7D48-AE79-4615-9DED-5E9B93D7D7BE}" dt="2022-05-19T21:08:39.296" v="298"/>
        <pc:sldMkLst>
          <pc:docMk/>
          <pc:sldMk cId="1580286942" sldId="323"/>
        </pc:sldMkLst>
      </pc:sldChg>
      <pc:sldChg chg="del">
        <pc:chgData name="Pablo Martin Calvo" userId="33475e84de89f0ed" providerId="Windows Live" clId="Web-{BCEB7D48-AE79-4615-9DED-5E9B93D7D7BE}" dt="2022-05-19T21:08:39.296" v="297"/>
        <pc:sldMkLst>
          <pc:docMk/>
          <pc:sldMk cId="3219960185" sldId="324"/>
        </pc:sldMkLst>
      </pc:sldChg>
      <pc:sldChg chg="del">
        <pc:chgData name="Pablo Martin Calvo" userId="33475e84de89f0ed" providerId="Windows Live" clId="Web-{BCEB7D48-AE79-4615-9DED-5E9B93D7D7BE}" dt="2022-05-19T21:08:39.296" v="295"/>
        <pc:sldMkLst>
          <pc:docMk/>
          <pc:sldMk cId="1372298686" sldId="326"/>
        </pc:sldMkLst>
      </pc:sldChg>
      <pc:sldChg chg="del">
        <pc:chgData name="Pablo Martin Calvo" userId="33475e84de89f0ed" providerId="Windows Live" clId="Web-{BCEB7D48-AE79-4615-9DED-5E9B93D7D7BE}" dt="2022-05-19T21:08:39.296" v="304"/>
        <pc:sldMkLst>
          <pc:docMk/>
          <pc:sldMk cId="3366549564" sldId="327"/>
        </pc:sldMkLst>
      </pc:sldChg>
      <pc:sldChg chg="del">
        <pc:chgData name="Pablo Martin Calvo" userId="33475e84de89f0ed" providerId="Windows Live" clId="Web-{BCEB7D48-AE79-4615-9DED-5E9B93D7D7BE}" dt="2022-05-19T21:08:39.296" v="293"/>
        <pc:sldMkLst>
          <pc:docMk/>
          <pc:sldMk cId="3990241100" sldId="328"/>
        </pc:sldMkLst>
      </pc:sldChg>
      <pc:sldChg chg="del">
        <pc:chgData name="Pablo Martin Calvo" userId="33475e84de89f0ed" providerId="Windows Live" clId="Web-{BCEB7D48-AE79-4615-9DED-5E9B93D7D7BE}" dt="2022-05-19T21:08:39.296" v="291"/>
        <pc:sldMkLst>
          <pc:docMk/>
          <pc:sldMk cId="4223790892" sldId="329"/>
        </pc:sldMkLst>
      </pc:sldChg>
      <pc:sldChg chg="modSp add replId">
        <pc:chgData name="Pablo Martin Calvo" userId="33475e84de89f0ed" providerId="Windows Live" clId="Web-{BCEB7D48-AE79-4615-9DED-5E9B93D7D7BE}" dt="2022-05-19T21:06:32.184" v="93" actId="20577"/>
        <pc:sldMkLst>
          <pc:docMk/>
          <pc:sldMk cId="1043486494" sldId="343"/>
        </pc:sldMkLst>
        <pc:spChg chg="mod">
          <ac:chgData name="Pablo Martin Calvo" userId="33475e84de89f0ed" providerId="Windows Live" clId="Web-{BCEB7D48-AE79-4615-9DED-5E9B93D7D7BE}" dt="2022-05-19T20:53:59.541" v="9" actId="20577"/>
          <ac:spMkLst>
            <pc:docMk/>
            <pc:sldMk cId="1043486494" sldId="343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6:32.184" v="93" actId="20577"/>
          <ac:spMkLst>
            <pc:docMk/>
            <pc:sldMk cId="1043486494" sldId="34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CEB7D48-AE79-4615-9DED-5E9B93D7D7BE}" dt="2022-05-19T21:07:58.420" v="290" actId="20577"/>
        <pc:sldMkLst>
          <pc:docMk/>
          <pc:sldMk cId="1395510963" sldId="344"/>
        </pc:sldMkLst>
        <pc:spChg chg="mod">
          <ac:chgData name="Pablo Martin Calvo" userId="33475e84de89f0ed" providerId="Windows Live" clId="Web-{BCEB7D48-AE79-4615-9DED-5E9B93D7D7BE}" dt="2022-05-19T21:06:41.403" v="100" actId="20577"/>
          <ac:spMkLst>
            <pc:docMk/>
            <pc:sldMk cId="1395510963" sldId="344"/>
            <ac:spMk id="2" creationId="{19079AAE-962B-0556-BB4C-2B8FF1EAD979}"/>
          </ac:spMkLst>
        </pc:spChg>
        <pc:spChg chg="mod">
          <ac:chgData name="Pablo Martin Calvo" userId="33475e84de89f0ed" providerId="Windows Live" clId="Web-{BCEB7D48-AE79-4615-9DED-5E9B93D7D7BE}" dt="2022-05-19T21:07:58.420" v="290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C3445F43-6397-48BB-9CC3-8BC89968746C}"/>
    <pc:docChg chg="addSld delSld modSld sldOrd">
      <pc:chgData name="Pablo Martin Calvo" userId="33475e84de89f0ed" providerId="Windows Live" clId="Web-{C3445F43-6397-48BB-9CC3-8BC89968746C}" dt="2022-05-09T21:06:22.776" v="2583" actId="1076"/>
      <pc:docMkLst>
        <pc:docMk/>
      </pc:docMkLst>
      <pc:sldChg chg="modSp">
        <pc:chgData name="Pablo Martin Calvo" userId="33475e84de89f0ed" providerId="Windows Live" clId="Web-{C3445F43-6397-48BB-9CC3-8BC89968746C}" dt="2022-05-08T20:06:42.714" v="15" actId="20577"/>
        <pc:sldMkLst>
          <pc:docMk/>
          <pc:sldMk cId="2406273178" sldId="256"/>
        </pc:sldMkLst>
        <pc:spChg chg="mod">
          <ac:chgData name="Pablo Martin Calvo" userId="33475e84de89f0ed" providerId="Windows Live" clId="Web-{C3445F43-6397-48BB-9CC3-8BC89968746C}" dt="2022-05-08T20:06:35.542" v="1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C3445F43-6397-48BB-9CC3-8BC89968746C}" dt="2022-05-08T20:06:42.714" v="15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C3445F43-6397-48BB-9CC3-8BC89968746C}" dt="2022-05-08T20:58:05.085" v="1635" actId="20577"/>
        <pc:sldMkLst>
          <pc:docMk/>
          <pc:sldMk cId="914369882" sldId="257"/>
        </pc:sldMkLst>
        <pc:spChg chg="mod">
          <ac:chgData name="Pablo Martin Calvo" userId="33475e84de89f0ed" providerId="Windows Live" clId="Web-{C3445F43-6397-48BB-9CC3-8BC89968746C}" dt="2022-05-08T20:58:05.085" v="163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C3445F43-6397-48BB-9CC3-8BC89968746C}" dt="2022-05-08T21:43:04.848" v="2513" actId="20577"/>
        <pc:sldMkLst>
          <pc:docMk/>
          <pc:sldMk cId="1766337224" sldId="258"/>
        </pc:sldMkLst>
        <pc:spChg chg="mod">
          <ac:chgData name="Pablo Martin Calvo" userId="33475e84de89f0ed" providerId="Windows Live" clId="Web-{C3445F43-6397-48BB-9CC3-8BC89968746C}" dt="2022-05-08T21:43:04.848" v="2513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C3445F43-6397-48BB-9CC3-8BC89968746C}" dt="2022-05-08T20:07:07.574" v="33"/>
        <pc:sldMkLst>
          <pc:docMk/>
          <pc:sldMk cId="2620195510" sldId="259"/>
        </pc:sldMkLst>
      </pc:sldChg>
      <pc:sldChg chg="del">
        <pc:chgData name="Pablo Martin Calvo" userId="33475e84de89f0ed" providerId="Windows Live" clId="Web-{C3445F43-6397-48BB-9CC3-8BC89968746C}" dt="2022-05-08T21:43:20.379" v="2514"/>
        <pc:sldMkLst>
          <pc:docMk/>
          <pc:sldMk cId="642085809" sldId="286"/>
        </pc:sldMkLst>
      </pc:sldChg>
      <pc:sldChg chg="modSp">
        <pc:chgData name="Pablo Martin Calvo" userId="33475e84de89f0ed" providerId="Windows Live" clId="Web-{C3445F43-6397-48BB-9CC3-8BC89968746C}" dt="2022-05-08T20:13:03.441" v="241" actId="20577"/>
        <pc:sldMkLst>
          <pc:docMk/>
          <pc:sldMk cId="12649614" sldId="287"/>
        </pc:sldMkLst>
        <pc:spChg chg="mod">
          <ac:chgData name="Pablo Martin Calvo" userId="33475e84de89f0ed" providerId="Windows Live" clId="Web-{C3445F43-6397-48BB-9CC3-8BC89968746C}" dt="2022-05-08T20:13:03.441" v="241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C3445F43-6397-48BB-9CC3-8BC89968746C}" dt="2022-05-08T21:43:20.379" v="2523"/>
        <pc:sldMkLst>
          <pc:docMk/>
          <pc:sldMk cId="3787210987" sldId="288"/>
        </pc:sldMkLst>
      </pc:sldChg>
      <pc:sldChg chg="del">
        <pc:chgData name="Pablo Martin Calvo" userId="33475e84de89f0ed" providerId="Windows Live" clId="Web-{C3445F43-6397-48BB-9CC3-8BC89968746C}" dt="2022-05-08T21:43:20.395" v="2524"/>
        <pc:sldMkLst>
          <pc:docMk/>
          <pc:sldMk cId="528762327" sldId="289"/>
        </pc:sldMkLst>
      </pc:sldChg>
      <pc:sldChg chg="del">
        <pc:chgData name="Pablo Martin Calvo" userId="33475e84de89f0ed" providerId="Windows Live" clId="Web-{C3445F43-6397-48BB-9CC3-8BC89968746C}" dt="2022-05-08T21:43:20.379" v="2517"/>
        <pc:sldMkLst>
          <pc:docMk/>
          <pc:sldMk cId="305707612" sldId="291"/>
        </pc:sldMkLst>
      </pc:sldChg>
      <pc:sldChg chg="del">
        <pc:chgData name="Pablo Martin Calvo" userId="33475e84de89f0ed" providerId="Windows Live" clId="Web-{C3445F43-6397-48BB-9CC3-8BC89968746C}" dt="2022-05-08T21:43:20.379" v="2516"/>
        <pc:sldMkLst>
          <pc:docMk/>
          <pc:sldMk cId="4217090266" sldId="292"/>
        </pc:sldMkLst>
      </pc:sldChg>
      <pc:sldChg chg="del">
        <pc:chgData name="Pablo Martin Calvo" userId="33475e84de89f0ed" providerId="Windows Live" clId="Web-{C3445F43-6397-48BB-9CC3-8BC89968746C}" dt="2022-05-08T21:43:20.379" v="2521"/>
        <pc:sldMkLst>
          <pc:docMk/>
          <pc:sldMk cId="4038033328" sldId="293"/>
        </pc:sldMkLst>
      </pc:sldChg>
      <pc:sldChg chg="del">
        <pc:chgData name="Pablo Martin Calvo" userId="33475e84de89f0ed" providerId="Windows Live" clId="Web-{C3445F43-6397-48BB-9CC3-8BC89968746C}" dt="2022-05-08T21:43:20.379" v="2520"/>
        <pc:sldMkLst>
          <pc:docMk/>
          <pc:sldMk cId="457976653" sldId="294"/>
        </pc:sldMkLst>
      </pc:sldChg>
      <pc:sldChg chg="del">
        <pc:chgData name="Pablo Martin Calvo" userId="33475e84de89f0ed" providerId="Windows Live" clId="Web-{C3445F43-6397-48BB-9CC3-8BC89968746C}" dt="2022-05-08T21:43:20.379" v="2519"/>
        <pc:sldMkLst>
          <pc:docMk/>
          <pc:sldMk cId="2399988733" sldId="295"/>
        </pc:sldMkLst>
      </pc:sldChg>
      <pc:sldChg chg="del">
        <pc:chgData name="Pablo Martin Calvo" userId="33475e84de89f0ed" providerId="Windows Live" clId="Web-{C3445F43-6397-48BB-9CC3-8BC89968746C}" dt="2022-05-08T21:43:20.379" v="2518"/>
        <pc:sldMkLst>
          <pc:docMk/>
          <pc:sldMk cId="3294823823" sldId="296"/>
        </pc:sldMkLst>
      </pc:sldChg>
      <pc:sldChg chg="del">
        <pc:chgData name="Pablo Martin Calvo" userId="33475e84de89f0ed" providerId="Windows Live" clId="Web-{C3445F43-6397-48BB-9CC3-8BC89968746C}" dt="2022-05-08T21:43:20.379" v="2515"/>
        <pc:sldMkLst>
          <pc:docMk/>
          <pc:sldMk cId="3546077204" sldId="297"/>
        </pc:sldMkLst>
      </pc:sldChg>
      <pc:sldChg chg="del">
        <pc:chgData name="Pablo Martin Calvo" userId="33475e84de89f0ed" providerId="Windows Live" clId="Web-{C3445F43-6397-48BB-9CC3-8BC89968746C}" dt="2022-05-08T21:43:20.379" v="2522"/>
        <pc:sldMkLst>
          <pc:docMk/>
          <pc:sldMk cId="1263360840" sldId="298"/>
        </pc:sldMkLst>
      </pc:sldChg>
      <pc:sldChg chg="modSp add replId">
        <pc:chgData name="Pablo Martin Calvo" userId="33475e84de89f0ed" providerId="Windows Live" clId="Web-{C3445F43-6397-48BB-9CC3-8BC89968746C}" dt="2022-05-08T20:16:49.681" v="380" actId="20577"/>
        <pc:sldMkLst>
          <pc:docMk/>
          <pc:sldMk cId="2673439347" sldId="299"/>
        </pc:sldMkLst>
        <pc:spChg chg="mod">
          <ac:chgData name="Pablo Martin Calvo" userId="33475e84de89f0ed" providerId="Windows Live" clId="Web-{C3445F43-6397-48BB-9CC3-8BC89968746C}" dt="2022-05-08T20:14:24.177" v="278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6:49.681" v="380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18:36.886" v="465" actId="20577"/>
        <pc:sldMkLst>
          <pc:docMk/>
          <pc:sldMk cId="1300957007" sldId="300"/>
        </pc:sldMkLst>
        <pc:spChg chg="mod">
          <ac:chgData name="Pablo Martin Calvo" userId="33475e84de89f0ed" providerId="Windows Live" clId="Web-{C3445F43-6397-48BB-9CC3-8BC89968746C}" dt="2022-05-08T20:17:07.822" v="391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18:36.886" v="465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1:09.809" v="984" actId="20577"/>
        <pc:sldMkLst>
          <pc:docMk/>
          <pc:sldMk cId="3680494291" sldId="301"/>
        </pc:sldMkLst>
        <pc:spChg chg="mod">
          <ac:chgData name="Pablo Martin Calvo" userId="33475e84de89f0ed" providerId="Windows Live" clId="Web-{C3445F43-6397-48BB-9CC3-8BC89968746C}" dt="2022-05-08T20:23:29.502" v="471" actId="20577"/>
          <ac:spMkLst>
            <pc:docMk/>
            <pc:sldMk cId="3680494291" sldId="30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1:09.809" v="984" actId="20577"/>
          <ac:spMkLst>
            <pc:docMk/>
            <pc:sldMk cId="3680494291" sldId="30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2:55.577" v="1160" actId="20577"/>
        <pc:sldMkLst>
          <pc:docMk/>
          <pc:sldMk cId="2591893858" sldId="302"/>
        </pc:sldMkLst>
        <pc:spChg chg="mod">
          <ac:chgData name="Pablo Martin Calvo" userId="33475e84de89f0ed" providerId="Windows Live" clId="Web-{C3445F43-6397-48BB-9CC3-8BC89968746C}" dt="2022-05-08T20:32:55.577" v="1160" actId="20577"/>
          <ac:spMkLst>
            <pc:docMk/>
            <pc:sldMk cId="2591893858" sldId="30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35:44.351" v="1259" actId="20577"/>
        <pc:sldMkLst>
          <pc:docMk/>
          <pc:sldMk cId="628251198" sldId="303"/>
        </pc:sldMkLst>
        <pc:spChg chg="mod">
          <ac:chgData name="Pablo Martin Calvo" userId="33475e84de89f0ed" providerId="Windows Live" clId="Web-{C3445F43-6397-48BB-9CC3-8BC89968746C}" dt="2022-05-08T20:35:00.584" v="1166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35:44.351" v="1259" actId="20577"/>
          <ac:spMkLst>
            <pc:docMk/>
            <pc:sldMk cId="628251198" sldId="30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47.685" v="2205" actId="20577"/>
        <pc:sldMkLst>
          <pc:docMk/>
          <pc:sldMk cId="2439232563" sldId="304"/>
        </pc:sldMkLst>
        <pc:spChg chg="mod">
          <ac:chgData name="Pablo Martin Calvo" userId="33475e84de89f0ed" providerId="Windows Live" clId="Web-{C3445F43-6397-48BB-9CC3-8BC89968746C}" dt="2022-05-08T20:36:06.711" v="1267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47.685" v="2205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45:19.631" v="1457" actId="20577"/>
        <pc:sldMkLst>
          <pc:docMk/>
          <pc:sldMk cId="3481619368" sldId="305"/>
        </pc:sldMkLst>
        <pc:spChg chg="mod">
          <ac:chgData name="Pablo Martin Calvo" userId="33475e84de89f0ed" providerId="Windows Live" clId="Web-{C3445F43-6397-48BB-9CC3-8BC89968746C}" dt="2022-05-08T20:38:59.230" v="1294" actId="20577"/>
          <ac:spMkLst>
            <pc:docMk/>
            <pc:sldMk cId="3481619368" sldId="30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45:19.631" v="1457" actId="20577"/>
          <ac:spMkLst>
            <pc:docMk/>
            <pc:sldMk cId="3481619368" sldId="30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0:54:47.143" v="1629" actId="20577"/>
        <pc:sldMkLst>
          <pc:docMk/>
          <pc:sldMk cId="516805183" sldId="306"/>
        </pc:sldMkLst>
        <pc:spChg chg="mod">
          <ac:chgData name="Pablo Martin Calvo" userId="33475e84de89f0ed" providerId="Windows Live" clId="Web-{C3445F43-6397-48BB-9CC3-8BC89968746C}" dt="2022-05-08T20:48:38.682" v="1540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0:54:47.143" v="1629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1:59.559" v="1742" actId="20577"/>
        <pc:sldMkLst>
          <pc:docMk/>
          <pc:sldMk cId="2346065052" sldId="307"/>
        </pc:sldMkLst>
        <pc:spChg chg="mod">
          <ac:chgData name="Pablo Martin Calvo" userId="33475e84de89f0ed" providerId="Windows Live" clId="Web-{C3445F43-6397-48BB-9CC3-8BC89968746C}" dt="2022-05-08T20:58:57.336" v="1646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1:59.559" v="1742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4:32.797" v="1864" actId="20577"/>
        <pc:sldMkLst>
          <pc:docMk/>
          <pc:sldMk cId="3784578451" sldId="308"/>
        </pc:sldMkLst>
        <pc:spChg chg="mod">
          <ac:chgData name="Pablo Martin Calvo" userId="33475e84de89f0ed" providerId="Windows Live" clId="Web-{C3445F43-6397-48BB-9CC3-8BC89968746C}" dt="2022-05-08T21:03:26.936" v="1758" actId="20577"/>
          <ac:spMkLst>
            <pc:docMk/>
            <pc:sldMk cId="3784578451" sldId="308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4:32.797" v="1864" actId="20577"/>
          <ac:spMkLst>
            <pc:docMk/>
            <pc:sldMk cId="3784578451" sldId="30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05:47.720" v="1966" actId="20577"/>
        <pc:sldMkLst>
          <pc:docMk/>
          <pc:sldMk cId="2630215240" sldId="309"/>
        </pc:sldMkLst>
        <pc:spChg chg="mod">
          <ac:chgData name="Pablo Martin Calvo" userId="33475e84de89f0ed" providerId="Windows Live" clId="Web-{C3445F43-6397-48BB-9CC3-8BC89968746C}" dt="2022-05-08T21:05:47.720" v="1966" actId="20577"/>
          <ac:spMkLst>
            <pc:docMk/>
            <pc:sldMk cId="2630215240" sldId="30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0:32.633" v="2030" actId="20577"/>
        <pc:sldMkLst>
          <pc:docMk/>
          <pc:sldMk cId="2937760760" sldId="310"/>
        </pc:sldMkLst>
        <pc:spChg chg="mod">
          <ac:chgData name="Pablo Martin Calvo" userId="33475e84de89f0ed" providerId="Windows Live" clId="Web-{C3445F43-6397-48BB-9CC3-8BC89968746C}" dt="2022-05-08T21:10:32.633" v="2030" actId="20577"/>
          <ac:spMkLst>
            <pc:docMk/>
            <pc:sldMk cId="2937760760" sldId="310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09:21.881" v="2010" actId="20577"/>
          <ac:spMkLst>
            <pc:docMk/>
            <pc:sldMk cId="2937760760" sldId="31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1:10.040" v="2102" actId="20577"/>
        <pc:sldMkLst>
          <pc:docMk/>
          <pc:sldMk cId="3388216516" sldId="311"/>
        </pc:sldMkLst>
        <pc:spChg chg="mod">
          <ac:chgData name="Pablo Martin Calvo" userId="33475e84de89f0ed" providerId="Windows Live" clId="Web-{C3445F43-6397-48BB-9CC3-8BC89968746C}" dt="2022-05-08T21:10:40.555" v="2033" actId="20577"/>
          <ac:spMkLst>
            <pc:docMk/>
            <pc:sldMk cId="3388216516" sldId="311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1:10.040" v="2102" actId="20577"/>
          <ac:spMkLst>
            <pc:docMk/>
            <pc:sldMk cId="3388216516" sldId="31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3445F43-6397-48BB-9CC3-8BC89968746C}" dt="2022-05-08T21:14:36.779" v="2203" actId="20577"/>
        <pc:sldMkLst>
          <pc:docMk/>
          <pc:sldMk cId="2714043647" sldId="312"/>
        </pc:sldMkLst>
        <pc:spChg chg="mod">
          <ac:chgData name="Pablo Martin Calvo" userId="33475e84de89f0ed" providerId="Windows Live" clId="Web-{C3445F43-6397-48BB-9CC3-8BC89968746C}" dt="2022-05-08T21:11:14.118" v="2106" actId="20577"/>
          <ac:spMkLst>
            <pc:docMk/>
            <pc:sldMk cId="2714043647" sldId="312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14:36.779" v="2203" actId="20577"/>
          <ac:spMkLst>
            <pc:docMk/>
            <pc:sldMk cId="2714043647" sldId="312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3445F43-6397-48BB-9CC3-8BC89968746C}" dt="2022-05-08T21:24:51.058" v="2283" actId="1076"/>
        <pc:sldMkLst>
          <pc:docMk/>
          <pc:sldMk cId="763701979" sldId="313"/>
        </pc:sldMkLst>
        <pc:spChg chg="mod">
          <ac:chgData name="Pablo Martin Calvo" userId="33475e84de89f0ed" providerId="Windows Live" clId="Web-{C3445F43-6397-48BB-9CC3-8BC89968746C}" dt="2022-05-08T21:23:35.494" v="2245" actId="20577"/>
          <ac:spMkLst>
            <pc:docMk/>
            <pc:sldMk cId="763701979" sldId="313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4:16.635" v="2277" actId="20577"/>
          <ac:spMkLst>
            <pc:docMk/>
            <pc:sldMk cId="763701979" sldId="313"/>
            <ac:spMk id="10" creationId="{54637D71-CE10-932C-9E67-E2264687AC4E}"/>
          </ac:spMkLst>
        </pc:spChg>
        <pc:graphicFrameChg chg="add mod">
          <ac:chgData name="Pablo Martin Calvo" userId="33475e84de89f0ed" providerId="Windows Live" clId="Web-{C3445F43-6397-48BB-9CC3-8BC89968746C}" dt="2022-05-08T21:24:51.058" v="2283" actId="1076"/>
          <ac:graphicFrameMkLst>
            <pc:docMk/>
            <pc:sldMk cId="763701979" sldId="313"/>
            <ac:graphicFrameMk id="3" creationId="{32EB1E86-528A-0B83-97BA-C951F83B55FA}"/>
          </ac:graphicFrameMkLst>
        </pc:graphicFrameChg>
      </pc:sldChg>
      <pc:sldChg chg="delSp modSp add replId">
        <pc:chgData name="Pablo Martin Calvo" userId="33475e84de89f0ed" providerId="Windows Live" clId="Web-{C3445F43-6397-48BB-9CC3-8BC89968746C}" dt="2022-05-08T21:25:59.622" v="2358" actId="20577"/>
        <pc:sldMkLst>
          <pc:docMk/>
          <pc:sldMk cId="2543130620" sldId="314"/>
        </pc:sldMkLst>
        <pc:spChg chg="mod">
          <ac:chgData name="Pablo Martin Calvo" userId="33475e84de89f0ed" providerId="Windows Live" clId="Web-{C3445F43-6397-48BB-9CC3-8BC89968746C}" dt="2022-05-08T21:25:41.668" v="2328" actId="20577"/>
          <ac:spMkLst>
            <pc:docMk/>
            <pc:sldMk cId="2543130620" sldId="314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5:59.622" v="2358" actId="20577"/>
          <ac:spMkLst>
            <pc:docMk/>
            <pc:sldMk cId="2543130620" sldId="314"/>
            <ac:spMk id="10" creationId="{54637D71-CE10-932C-9E67-E2264687AC4E}"/>
          </ac:spMkLst>
        </pc:spChg>
        <pc:graphicFrameChg chg="del">
          <ac:chgData name="Pablo Martin Calvo" userId="33475e84de89f0ed" providerId="Windows Live" clId="Web-{C3445F43-6397-48BB-9CC3-8BC89968746C}" dt="2022-05-08T21:25:47.293" v="2330"/>
          <ac:graphicFrameMkLst>
            <pc:docMk/>
            <pc:sldMk cId="2543130620" sldId="314"/>
            <ac:graphicFrameMk id="3" creationId="{32EB1E86-528A-0B83-97BA-C951F83B55FA}"/>
          </ac:graphicFrameMkLst>
        </pc:graphicFrameChg>
      </pc:sldChg>
      <pc:sldChg chg="modSp add replId">
        <pc:chgData name="Pablo Martin Calvo" userId="33475e84de89f0ed" providerId="Windows Live" clId="Web-{C3445F43-6397-48BB-9CC3-8BC89968746C}" dt="2022-05-08T21:28:26.984" v="2460" actId="20577"/>
        <pc:sldMkLst>
          <pc:docMk/>
          <pc:sldMk cId="1591642735" sldId="315"/>
        </pc:sldMkLst>
        <pc:spChg chg="mod">
          <ac:chgData name="Pablo Martin Calvo" userId="33475e84de89f0ed" providerId="Windows Live" clId="Web-{C3445F43-6397-48BB-9CC3-8BC89968746C}" dt="2022-05-08T21:27:05.186" v="2365" actId="20577"/>
          <ac:spMkLst>
            <pc:docMk/>
            <pc:sldMk cId="1591642735" sldId="315"/>
            <ac:spMk id="2" creationId="{19079AAE-962B-0556-BB4C-2B8FF1EAD979}"/>
          </ac:spMkLst>
        </pc:spChg>
        <pc:spChg chg="mod">
          <ac:chgData name="Pablo Martin Calvo" userId="33475e84de89f0ed" providerId="Windows Live" clId="Web-{C3445F43-6397-48BB-9CC3-8BC89968746C}" dt="2022-05-08T21:28:26.984" v="2460" actId="20577"/>
          <ac:spMkLst>
            <pc:docMk/>
            <pc:sldMk cId="1591642735" sldId="315"/>
            <ac:spMk id="10" creationId="{54637D71-CE10-932C-9E67-E2264687AC4E}"/>
          </ac:spMkLst>
        </pc:spChg>
      </pc:sldChg>
      <pc:sldChg chg="addSp modSp add ord">
        <pc:chgData name="Pablo Martin Calvo" userId="33475e84de89f0ed" providerId="Windows Live" clId="Web-{C3445F43-6397-48BB-9CC3-8BC89968746C}" dt="2022-05-09T21:06:22.776" v="2583" actId="1076"/>
        <pc:sldMkLst>
          <pc:docMk/>
          <pc:sldMk cId="1877299101" sldId="316"/>
        </pc:sldMkLst>
        <pc:spChg chg="mod">
          <ac:chgData name="Pablo Martin Calvo" userId="33475e84de89f0ed" providerId="Windows Live" clId="Web-{C3445F43-6397-48BB-9CC3-8BC89968746C}" dt="2022-05-09T21:06:14.807" v="2581" actId="20577"/>
          <ac:spMkLst>
            <pc:docMk/>
            <pc:sldMk cId="1877299101" sldId="316"/>
            <ac:spMk id="10" creationId="{54637D71-CE10-932C-9E67-E2264687AC4E}"/>
          </ac:spMkLst>
        </pc:spChg>
        <pc:picChg chg="add mod">
          <ac:chgData name="Pablo Martin Calvo" userId="33475e84de89f0ed" providerId="Windows Live" clId="Web-{C3445F43-6397-48BB-9CC3-8BC89968746C}" dt="2022-05-09T21:06:22.776" v="2583" actId="1076"/>
          <ac:picMkLst>
            <pc:docMk/>
            <pc:sldMk cId="1877299101" sldId="316"/>
            <ac:picMk id="3" creationId="{D23BA8D3-A05D-1DF5-6B29-F20D103BB3A0}"/>
          </ac:picMkLst>
        </pc:picChg>
      </pc:sldChg>
      <pc:sldChg chg="modSp add del replId">
        <pc:chgData name="Pablo Martin Calvo" userId="33475e84de89f0ed" providerId="Windows Live" clId="Web-{C3445F43-6397-48BB-9CC3-8BC89968746C}" dt="2022-05-08T21:43:47.630" v="2534"/>
        <pc:sldMkLst>
          <pc:docMk/>
          <pc:sldMk cId="3605834022" sldId="316"/>
        </pc:sldMkLst>
        <pc:spChg chg="mod">
          <ac:chgData name="Pablo Martin Calvo" userId="33475e84de89f0ed" providerId="Windows Live" clId="Web-{C3445F43-6397-48BB-9CC3-8BC89968746C}" dt="2022-05-08T21:43:42.567" v="2533" actId="20577"/>
          <ac:spMkLst>
            <pc:docMk/>
            <pc:sldMk cId="3605834022" sldId="316"/>
            <ac:spMk id="2" creationId="{19079AAE-962B-0556-BB4C-2B8FF1EAD979}"/>
          </ac:spMkLst>
        </pc:spChg>
      </pc:sldChg>
    </pc:docChg>
  </pc:docChgLst>
  <pc:docChgLst>
    <pc:chgData name="Pablo Martin Calvo" userId="33475e84de89f0ed" providerId="Windows Live" clId="Web-{B51F2BA9-1801-4B47-927A-87ADFF023AC7}"/>
    <pc:docChg chg="addSld delSld modSld">
      <pc:chgData name="Pablo Martin Calvo" userId="33475e84de89f0ed" providerId="Windows Live" clId="Web-{B51F2BA9-1801-4B47-927A-87ADFF023AC7}" dt="2022-05-01T18:10:14.795" v="1248"/>
      <pc:docMkLst>
        <pc:docMk/>
      </pc:docMkLst>
      <pc:sldChg chg="modSp">
        <pc:chgData name="Pablo Martin Calvo" userId="33475e84de89f0ed" providerId="Windows Live" clId="Web-{B51F2BA9-1801-4B47-927A-87ADFF023AC7}" dt="2022-05-01T17:30:21.920" v="31" actId="20577"/>
        <pc:sldMkLst>
          <pc:docMk/>
          <pc:sldMk cId="2406273178" sldId="256"/>
        </pc:sldMkLst>
        <pc:spChg chg="mod">
          <ac:chgData name="Pablo Martin Calvo" userId="33475e84de89f0ed" providerId="Windows Live" clId="Web-{B51F2BA9-1801-4B47-927A-87ADFF023AC7}" dt="2022-05-01T17:30:21.920" v="31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B51F2BA9-1801-4B47-927A-87ADFF023AC7}" dt="2022-05-01T17:35:59.081" v="167" actId="20577"/>
        <pc:sldMkLst>
          <pc:docMk/>
          <pc:sldMk cId="914369882" sldId="257"/>
        </pc:sldMkLst>
        <pc:spChg chg="mod">
          <ac:chgData name="Pablo Martin Calvo" userId="33475e84de89f0ed" providerId="Windows Live" clId="Web-{B51F2BA9-1801-4B47-927A-87ADFF023AC7}" dt="2022-05-01T17:35:59.081" v="16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37:55.775" v="195" actId="20577"/>
        <pc:sldMkLst>
          <pc:docMk/>
          <pc:sldMk cId="1766337224" sldId="258"/>
        </pc:sldMkLst>
        <pc:spChg chg="mod">
          <ac:chgData name="Pablo Martin Calvo" userId="33475e84de89f0ed" providerId="Windows Live" clId="Web-{B51F2BA9-1801-4B47-927A-87ADFF023AC7}" dt="2022-05-01T17:37:55.775" v="195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B51F2BA9-1801-4B47-927A-87ADFF023AC7}" dt="2022-05-01T17:46:04.897" v="643" actId="20577"/>
        <pc:sldMkLst>
          <pc:docMk/>
          <pc:sldMk cId="2620195510" sldId="259"/>
        </pc:sldMkLst>
        <pc:spChg chg="mod">
          <ac:chgData name="Pablo Martin Calvo" userId="33475e84de89f0ed" providerId="Windows Live" clId="Web-{B51F2BA9-1801-4B47-927A-87ADFF023AC7}" dt="2022-05-01T17:38:10.026" v="214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6:04.897" v="64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7:44:21.298" v="519" actId="20577"/>
        <pc:sldMkLst>
          <pc:docMk/>
          <pc:sldMk cId="1970859352" sldId="273"/>
        </pc:sldMkLst>
        <pc:spChg chg="mod">
          <ac:chgData name="Pablo Martin Calvo" userId="33475e84de89f0ed" providerId="Windows Live" clId="Web-{B51F2BA9-1801-4B47-927A-87ADFF023AC7}" dt="2022-05-01T17:39:03.326" v="313" actId="20577"/>
          <ac:spMkLst>
            <pc:docMk/>
            <pc:sldMk cId="1970859352" sldId="273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44:21.298" v="519" actId="20577"/>
          <ac:spMkLst>
            <pc:docMk/>
            <pc:sldMk cId="1970859352" sldId="273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7:56:38.966" v="772" actId="1076"/>
        <pc:sldMkLst>
          <pc:docMk/>
          <pc:sldMk cId="3890532024" sldId="274"/>
        </pc:sldMkLst>
        <pc:spChg chg="mod">
          <ac:chgData name="Pablo Martin Calvo" userId="33475e84de89f0ed" providerId="Windows Live" clId="Web-{B51F2BA9-1801-4B47-927A-87ADFF023AC7}" dt="2022-05-01T17:43:44.920" v="478" actId="20577"/>
          <ac:spMkLst>
            <pc:docMk/>
            <pc:sldMk cId="3890532024" sldId="274"/>
            <ac:spMk id="2" creationId="{19079AAE-962B-0556-BB4C-2B8FF1EAD979}"/>
          </ac:spMkLst>
        </pc:spChg>
        <pc:spChg chg="add mod">
          <ac:chgData name="Pablo Martin Calvo" userId="33475e84de89f0ed" providerId="Windows Live" clId="Web-{B51F2BA9-1801-4B47-927A-87ADFF023AC7}" dt="2022-05-01T17:48:53.564" v="691" actId="1076"/>
          <ac:spMkLst>
            <pc:docMk/>
            <pc:sldMk cId="3890532024" sldId="274"/>
            <ac:spMk id="4" creationId="{E0B6089B-FB57-2C2F-CF52-849D4EE9A657}"/>
          </ac:spMkLst>
        </pc:spChg>
        <pc:spChg chg="add mod">
          <ac:chgData name="Pablo Martin Calvo" userId="33475e84de89f0ed" providerId="Windows Live" clId="Web-{B51F2BA9-1801-4B47-927A-87ADFF023AC7}" dt="2022-05-01T17:48:36.563" v="689" actId="20577"/>
          <ac:spMkLst>
            <pc:docMk/>
            <pc:sldMk cId="3890532024" sldId="274"/>
            <ac:spMk id="6" creationId="{45A89A11-62E0-96CA-882D-6A579101ACEA}"/>
          </ac:spMkLst>
        </pc:spChg>
        <pc:spChg chg="add mod">
          <ac:chgData name="Pablo Martin Calvo" userId="33475e84de89f0ed" providerId="Windows Live" clId="Web-{B51F2BA9-1801-4B47-927A-87ADFF023AC7}" dt="2022-05-01T17:49:39.519" v="701" actId="1076"/>
          <ac:spMkLst>
            <pc:docMk/>
            <pc:sldMk cId="3890532024" sldId="274"/>
            <ac:spMk id="7" creationId="{3663BF29-8FF8-822A-EEF8-C626DE279782}"/>
          </ac:spMkLst>
        </pc:spChg>
        <pc:spChg chg="add mod">
          <ac:chgData name="Pablo Martin Calvo" userId="33475e84de89f0ed" providerId="Windows Live" clId="Web-{B51F2BA9-1801-4B47-927A-87ADFF023AC7}" dt="2022-05-01T17:49:49.098" v="704" actId="1076"/>
          <ac:spMkLst>
            <pc:docMk/>
            <pc:sldMk cId="3890532024" sldId="274"/>
            <ac:spMk id="9" creationId="{14103FD5-2F7A-2784-5C4F-34CD2C153827}"/>
          </ac:spMkLst>
        </pc:spChg>
        <pc:spChg chg="mod">
          <ac:chgData name="Pablo Martin Calvo" userId="33475e84de89f0ed" providerId="Windows Live" clId="Web-{B51F2BA9-1801-4B47-927A-87ADFF023AC7}" dt="2022-05-01T17:50:40.023" v="713" actId="20577"/>
          <ac:spMkLst>
            <pc:docMk/>
            <pc:sldMk cId="3890532024" sldId="274"/>
            <ac:spMk id="10" creationId="{54637D71-CE10-932C-9E67-E2264687AC4E}"/>
          </ac:spMkLst>
        </pc:spChg>
        <pc:spChg chg="add mod">
          <ac:chgData name="Pablo Martin Calvo" userId="33475e84de89f0ed" providerId="Windows Live" clId="Web-{B51F2BA9-1801-4B47-927A-87ADFF023AC7}" dt="2022-05-01T17:56:04.979" v="730" actId="20577"/>
          <ac:spMkLst>
            <pc:docMk/>
            <pc:sldMk cId="3890532024" sldId="274"/>
            <ac:spMk id="11" creationId="{E2D2FA9F-CBBC-EA09-3E06-0D5A7FADD89D}"/>
          </ac:spMkLst>
        </pc:spChg>
        <pc:spChg chg="add mod">
          <ac:chgData name="Pablo Martin Calvo" userId="33475e84de89f0ed" providerId="Windows Live" clId="Web-{B51F2BA9-1801-4B47-927A-87ADFF023AC7}" dt="2022-05-01T17:56:31.497" v="770" actId="20577"/>
          <ac:spMkLst>
            <pc:docMk/>
            <pc:sldMk cId="3890532024" sldId="274"/>
            <ac:spMk id="12" creationId="{09D5BF35-4FD4-4E14-043B-4F29B136FA39}"/>
          </ac:spMkLst>
        </pc:spChg>
        <pc:grpChg chg="add mod">
          <ac:chgData name="Pablo Martin Calvo" userId="33475e84de89f0ed" providerId="Windows Live" clId="Web-{B51F2BA9-1801-4B47-927A-87ADFF023AC7}" dt="2022-05-01T17:49:56.567" v="706" actId="1076"/>
          <ac:grpSpMkLst>
            <pc:docMk/>
            <pc:sldMk cId="3890532024" sldId="274"/>
            <ac:grpSpMk id="8" creationId="{25DAB95A-4C30-08F8-4C8B-20BF28A6B5BE}"/>
          </ac:grpSpMkLst>
        </pc:grpChg>
        <pc:grpChg chg="add mod">
          <ac:chgData name="Pablo Martin Calvo" userId="33475e84de89f0ed" providerId="Windows Live" clId="Web-{B51F2BA9-1801-4B47-927A-87ADFF023AC7}" dt="2022-05-01T17:56:38.966" v="772" actId="1076"/>
          <ac:grpSpMkLst>
            <pc:docMk/>
            <pc:sldMk cId="3890532024" sldId="274"/>
            <ac:grpSpMk id="13" creationId="{A50F010E-2207-6203-512F-9DE0509914C1}"/>
          </ac:grpSpMkLst>
        </pc:grpChg>
        <pc:picChg chg="add del mod">
          <ac:chgData name="Pablo Martin Calvo" userId="33475e84de89f0ed" providerId="Windows Live" clId="Web-{B51F2BA9-1801-4B47-927A-87ADFF023AC7}" dt="2022-05-01T17:49:58.458" v="707"/>
          <ac:picMkLst>
            <pc:docMk/>
            <pc:sldMk cId="3890532024" sldId="274"/>
            <ac:picMk id="3" creationId="{70261D8F-953A-961B-3354-93F91C0E0FFC}"/>
          </ac:picMkLst>
        </pc:picChg>
        <pc:cxnChg chg="add del mod">
          <ac:chgData name="Pablo Martin Calvo" userId="33475e84de89f0ed" providerId="Windows Live" clId="Web-{B51F2BA9-1801-4B47-927A-87ADFF023AC7}" dt="2022-05-01T17:49:22.440" v="699"/>
          <ac:cxnSpMkLst>
            <pc:docMk/>
            <pc:sldMk cId="3890532024" sldId="274"/>
            <ac:cxnSpMk id="5" creationId="{18F1F744-7A6D-2D6B-0E38-25977EDED52E}"/>
          </ac:cxnSpMkLst>
        </pc:cxnChg>
      </pc:sldChg>
      <pc:sldChg chg="new del">
        <pc:chgData name="Pablo Martin Calvo" userId="33475e84de89f0ed" providerId="Windows Live" clId="Web-{B51F2BA9-1801-4B47-927A-87ADFF023AC7}" dt="2022-05-01T17:50:46.758" v="715"/>
        <pc:sldMkLst>
          <pc:docMk/>
          <pc:sldMk cId="1913675927" sldId="275"/>
        </pc:sldMkLst>
      </pc:sldChg>
      <pc:sldChg chg="delSp modSp add replId">
        <pc:chgData name="Pablo Martin Calvo" userId="33475e84de89f0ed" providerId="Windows Live" clId="Web-{B51F2BA9-1801-4B47-927A-87ADFF023AC7}" dt="2022-05-01T17:57:48.907" v="828" actId="20577"/>
        <pc:sldMkLst>
          <pc:docMk/>
          <pc:sldMk cId="2254349419" sldId="275"/>
        </pc:sldMkLst>
        <pc:spChg chg="mod">
          <ac:chgData name="Pablo Martin Calvo" userId="33475e84de89f0ed" providerId="Windows Live" clId="Web-{B51F2BA9-1801-4B47-927A-87ADFF023AC7}" dt="2022-05-01T17:57:03.342" v="807" actId="20577"/>
          <ac:spMkLst>
            <pc:docMk/>
            <pc:sldMk cId="2254349419" sldId="275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7:57:48.907" v="828" actId="20577"/>
          <ac:spMkLst>
            <pc:docMk/>
            <pc:sldMk cId="2254349419" sldId="275"/>
            <ac:spMk id="10" creationId="{54637D71-CE10-932C-9E67-E2264687AC4E}"/>
          </ac:spMkLst>
        </pc:spChg>
        <pc:grpChg chg="del">
          <ac:chgData name="Pablo Martin Calvo" userId="33475e84de89f0ed" providerId="Windows Live" clId="Web-{B51F2BA9-1801-4B47-927A-87ADFF023AC7}" dt="2022-05-01T17:57:04.170" v="808"/>
          <ac:grpSpMkLst>
            <pc:docMk/>
            <pc:sldMk cId="2254349419" sldId="275"/>
            <ac:grpSpMk id="13" creationId="{A50F010E-2207-6203-512F-9DE0509914C1}"/>
          </ac:grpSpMkLst>
        </pc:grpChg>
      </pc:sldChg>
      <pc:sldChg chg="add del replId">
        <pc:chgData name="Pablo Martin Calvo" userId="33475e84de89f0ed" providerId="Windows Live" clId="Web-{B51F2BA9-1801-4B47-927A-87ADFF023AC7}" dt="2022-05-01T17:57:49.689" v="829"/>
        <pc:sldMkLst>
          <pc:docMk/>
          <pc:sldMk cId="1740446362" sldId="276"/>
        </pc:sldMkLst>
      </pc:sldChg>
      <pc:sldChg chg="modSp add replId">
        <pc:chgData name="Pablo Martin Calvo" userId="33475e84de89f0ed" providerId="Windows Live" clId="Web-{B51F2BA9-1801-4B47-927A-87ADFF023AC7}" dt="2022-05-01T18:00:38.323" v="956" actId="20577"/>
        <pc:sldMkLst>
          <pc:docMk/>
          <pc:sldMk cId="4278790643" sldId="276"/>
        </pc:sldMkLst>
        <pc:spChg chg="mod">
          <ac:chgData name="Pablo Martin Calvo" userId="33475e84de89f0ed" providerId="Windows Live" clId="Web-{B51F2BA9-1801-4B47-927A-87ADFF023AC7}" dt="2022-05-01T18:00:38.323" v="956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B51F2BA9-1801-4B47-927A-87ADFF023AC7}" dt="2022-05-01T18:03:09.598" v="1111" actId="20577"/>
        <pc:sldMkLst>
          <pc:docMk/>
          <pc:sldMk cId="3024833900" sldId="277"/>
        </pc:sldMkLst>
        <pc:spChg chg="mod">
          <ac:chgData name="Pablo Martin Calvo" userId="33475e84de89f0ed" providerId="Windows Live" clId="Web-{B51F2BA9-1801-4B47-927A-87ADFF023AC7}" dt="2022-05-01T18:01:07.747" v="968" actId="20577"/>
          <ac:spMkLst>
            <pc:docMk/>
            <pc:sldMk cId="3024833900" sldId="277"/>
            <ac:spMk id="2" creationId="{19079AAE-962B-0556-BB4C-2B8FF1EAD979}"/>
          </ac:spMkLst>
        </pc:spChg>
        <pc:spChg chg="add del">
          <ac:chgData name="Pablo Martin Calvo" userId="33475e84de89f0ed" providerId="Windows Live" clId="Web-{B51F2BA9-1801-4B47-927A-87ADFF023AC7}" dt="2022-05-01T18:01:52.046" v="971"/>
          <ac:spMkLst>
            <pc:docMk/>
            <pc:sldMk cId="3024833900" sldId="277"/>
            <ac:spMk id="3" creationId="{132F0024-55D4-1FAB-FDDC-9595B597CD9E}"/>
          </ac:spMkLst>
        </pc:spChg>
        <pc:spChg chg="add del mod">
          <ac:chgData name="Pablo Martin Calvo" userId="33475e84de89f0ed" providerId="Windows Live" clId="Web-{B51F2BA9-1801-4B47-927A-87ADFF023AC7}" dt="2022-05-01T18:02:02.500" v="975"/>
          <ac:spMkLst>
            <pc:docMk/>
            <pc:sldMk cId="3024833900" sldId="277"/>
            <ac:spMk id="5" creationId="{5DCAD369-151A-A657-2F0E-59B3538A9612}"/>
          </ac:spMkLst>
        </pc:spChg>
        <pc:spChg chg="mod">
          <ac:chgData name="Pablo Martin Calvo" userId="33475e84de89f0ed" providerId="Windows Live" clId="Web-{B51F2BA9-1801-4B47-927A-87ADFF023AC7}" dt="2022-05-01T18:03:09.598" v="1111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10:14.716" v="1247" actId="20577"/>
        <pc:sldMkLst>
          <pc:docMk/>
          <pc:sldMk cId="4088011314" sldId="278"/>
        </pc:sldMkLst>
        <pc:spChg chg="mod">
          <ac:chgData name="Pablo Martin Calvo" userId="33475e84de89f0ed" providerId="Windows Live" clId="Web-{B51F2BA9-1801-4B47-927A-87ADFF023AC7}" dt="2022-05-01T18:03:14.286" v="1114" actId="20577"/>
          <ac:spMkLst>
            <pc:docMk/>
            <pc:sldMk cId="4088011314" sldId="278"/>
            <ac:spMk id="2" creationId="{19079AAE-962B-0556-BB4C-2B8FF1EAD979}"/>
          </ac:spMkLst>
        </pc:spChg>
        <pc:spChg chg="mod">
          <ac:chgData name="Pablo Martin Calvo" userId="33475e84de89f0ed" providerId="Windows Live" clId="Web-{B51F2BA9-1801-4B47-927A-87ADFF023AC7}" dt="2022-05-01T18:10:14.716" v="1247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B51F2BA9-1801-4B47-927A-87ADFF023AC7}" dt="2022-05-01T18:08:42.649" v="1228" actId="20577"/>
        <pc:sldMkLst>
          <pc:docMk/>
          <pc:sldMk cId="3557644065" sldId="279"/>
        </pc:sldMkLst>
        <pc:spChg chg="mod">
          <ac:chgData name="Pablo Martin Calvo" userId="33475e84de89f0ed" providerId="Windows Live" clId="Web-{B51F2BA9-1801-4B47-927A-87ADFF023AC7}" dt="2022-05-01T18:08:42.649" v="1228" actId="20577"/>
          <ac:spMkLst>
            <pc:docMk/>
            <pc:sldMk cId="3557644065" sldId="279"/>
            <ac:spMk id="2" creationId="{19079AAE-962B-0556-BB4C-2B8FF1EAD979}"/>
          </ac:spMkLst>
        </pc:spChg>
      </pc:sldChg>
      <pc:sldChg chg="add replId">
        <pc:chgData name="Pablo Martin Calvo" userId="33475e84de89f0ed" providerId="Windows Live" clId="Web-{B51F2BA9-1801-4B47-927A-87ADFF023AC7}" dt="2022-05-01T18:10:14.795" v="1248"/>
        <pc:sldMkLst>
          <pc:docMk/>
          <pc:sldMk cId="3606372132" sldId="280"/>
        </pc:sldMkLst>
      </pc:sldChg>
    </pc:docChg>
  </pc:docChgLst>
  <pc:docChgLst>
    <pc:chgData name="Pablo Martin Calvo" userId="33475e84de89f0ed" providerId="Windows Live" clId="Web-{E098D0D1-D735-4D6C-AA5D-1F2509FEDFC7}"/>
    <pc:docChg chg="addSld modSld">
      <pc:chgData name="Pablo Martin Calvo" userId="33475e84de89f0ed" providerId="Windows Live" clId="Web-{E098D0D1-D735-4D6C-AA5D-1F2509FEDFC7}" dt="2022-05-13T07:04:55.693" v="240" actId="20577"/>
      <pc:docMkLst>
        <pc:docMk/>
      </pc:docMkLst>
      <pc:sldChg chg="modSp add replId">
        <pc:chgData name="Pablo Martin Calvo" userId="33475e84de89f0ed" providerId="Windows Live" clId="Web-{E098D0D1-D735-4D6C-AA5D-1F2509FEDFC7}" dt="2022-05-13T07:04:55.693" v="240" actId="20577"/>
        <pc:sldMkLst>
          <pc:docMk/>
          <pc:sldMk cId="1467432027" sldId="319"/>
        </pc:sldMkLst>
        <pc:spChg chg="mod">
          <ac:chgData name="Pablo Martin Calvo" userId="33475e84de89f0ed" providerId="Windows Live" clId="Web-{E098D0D1-D735-4D6C-AA5D-1F2509FEDFC7}" dt="2022-05-13T07:01:21.788" v="13" actId="20577"/>
          <ac:spMkLst>
            <pc:docMk/>
            <pc:sldMk cId="1467432027" sldId="319"/>
            <ac:spMk id="2" creationId="{19079AAE-962B-0556-BB4C-2B8FF1EAD979}"/>
          </ac:spMkLst>
        </pc:spChg>
        <pc:spChg chg="mod">
          <ac:chgData name="Pablo Martin Calvo" userId="33475e84de89f0ed" providerId="Windows Live" clId="Web-{E098D0D1-D735-4D6C-AA5D-1F2509FEDFC7}" dt="2022-05-13T07:04:55.693" v="240" actId="20577"/>
          <ac:spMkLst>
            <pc:docMk/>
            <pc:sldMk cId="1467432027" sldId="319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60ECF142-F3A1-40F1-B422-ED2A6832CFD9}"/>
    <pc:docChg chg="addSld modSld">
      <pc:chgData name="Pablo Martin Calvo" userId="33475e84de89f0ed" providerId="Windows Live" clId="Web-{60ECF142-F3A1-40F1-B422-ED2A6832CFD9}" dt="2022-04-19T18:28:33.743" v="168" actId="20577"/>
      <pc:docMkLst>
        <pc:docMk/>
      </pc:docMkLst>
      <pc:sldChg chg="modSp">
        <pc:chgData name="Pablo Martin Calvo" userId="33475e84de89f0ed" providerId="Windows Live" clId="Web-{60ECF142-F3A1-40F1-B422-ED2A6832CFD9}" dt="2022-04-19T18:19:42.805" v="7" actId="20577"/>
        <pc:sldMkLst>
          <pc:docMk/>
          <pc:sldMk cId="2406273178" sldId="256"/>
        </pc:sldMkLst>
        <pc:spChg chg="mod">
          <ac:chgData name="Pablo Martin Calvo" userId="33475e84de89f0ed" providerId="Windows Live" clId="Web-{60ECF142-F3A1-40F1-B422-ED2A6832CFD9}" dt="2022-04-19T18:19:42.805" v="7" actId="20577"/>
          <ac:spMkLst>
            <pc:docMk/>
            <pc:sldMk cId="2406273178" sldId="256"/>
            <ac:spMk id="2" creationId="{00000000-0000-0000-0000-000000000000}"/>
          </ac:spMkLst>
        </pc:spChg>
      </pc:sldChg>
      <pc:sldChg chg="modSp new">
        <pc:chgData name="Pablo Martin Calvo" userId="33475e84de89f0ed" providerId="Windows Live" clId="Web-{60ECF142-F3A1-40F1-B422-ED2A6832CFD9}" dt="2022-04-19T18:20:20.698" v="37" actId="20577"/>
        <pc:sldMkLst>
          <pc:docMk/>
          <pc:sldMk cId="914369882" sldId="257"/>
        </pc:sldMkLst>
        <pc:spChg chg="mod">
          <ac:chgData name="Pablo Martin Calvo" userId="33475e84de89f0ed" providerId="Windows Live" clId="Web-{60ECF142-F3A1-40F1-B422-ED2A6832CFD9}" dt="2022-04-19T18:20:03.213" v="9" actId="20577"/>
          <ac:spMkLst>
            <pc:docMk/>
            <pc:sldMk cId="914369882" sldId="257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0:20.698" v="37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60ECF142-F3A1-40F1-B422-ED2A6832CFD9}" dt="2022-04-19T18:28:33.743" v="168" actId="20577"/>
        <pc:sldMkLst>
          <pc:docMk/>
          <pc:sldMk cId="1766337224" sldId="258"/>
        </pc:sldMkLst>
        <pc:spChg chg="mod">
          <ac:chgData name="Pablo Martin Calvo" userId="33475e84de89f0ed" providerId="Windows Live" clId="Web-{60ECF142-F3A1-40F1-B422-ED2A6832CFD9}" dt="2022-04-19T18:22:38.910" v="47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60ECF142-F3A1-40F1-B422-ED2A6832CFD9}" dt="2022-04-19T18:28:33.743" v="168" actId="20577"/>
          <ac:spMkLst>
            <pc:docMk/>
            <pc:sldMk cId="1766337224" sldId="258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25D74CD6-3827-40A4-A12B-BE818F9DB0FF}"/>
    <pc:docChg chg="modSld">
      <pc:chgData name="Pablo Martin Calvo" userId="33475e84de89f0ed" providerId="Windows Live" clId="Web-{25D74CD6-3827-40A4-A12B-BE818F9DB0FF}" dt="2022-05-12T07:09:00.368" v="9" actId="20577"/>
      <pc:docMkLst>
        <pc:docMk/>
      </pc:docMkLst>
      <pc:sldChg chg="modSp">
        <pc:chgData name="Pablo Martin Calvo" userId="33475e84de89f0ed" providerId="Windows Live" clId="Web-{25D74CD6-3827-40A4-A12B-BE818F9DB0FF}" dt="2022-05-12T07:09:00.368" v="9" actId="20577"/>
        <pc:sldMkLst>
          <pc:docMk/>
          <pc:sldMk cId="914369882" sldId="257"/>
        </pc:sldMkLst>
        <pc:spChg chg="mod">
          <ac:chgData name="Pablo Martin Calvo" userId="33475e84de89f0ed" providerId="Windows Live" clId="Web-{25D74CD6-3827-40A4-A12B-BE818F9DB0FF}" dt="2022-05-12T07:09:00.368" v="9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  <pc:docChgLst>
    <pc:chgData name="Pablo Martin Calvo" userId="33475e84de89f0ed" providerId="Windows Live" clId="Web-{935C16E8-B216-4078-AF69-9052B3F53DB8}"/>
    <pc:docChg chg="addSld modSld">
      <pc:chgData name="Pablo Martin Calvo" userId="33475e84de89f0ed" providerId="Windows Live" clId="Web-{935C16E8-B216-4078-AF69-9052B3F53DB8}" dt="2022-05-17T21:37:34.085" v="1163" actId="1076"/>
      <pc:docMkLst>
        <pc:docMk/>
      </pc:docMkLst>
      <pc:sldChg chg="modSp">
        <pc:chgData name="Pablo Martin Calvo" userId="33475e84de89f0ed" providerId="Windows Live" clId="Web-{935C16E8-B216-4078-AF69-9052B3F53DB8}" dt="2022-05-17T20:38:33.655" v="27" actId="20577"/>
        <pc:sldMkLst>
          <pc:docMk/>
          <pc:sldMk cId="2406273178" sldId="256"/>
        </pc:sldMkLst>
        <pc:spChg chg="mod">
          <ac:chgData name="Pablo Martin Calvo" userId="33475e84de89f0ed" providerId="Windows Live" clId="Web-{935C16E8-B216-4078-AF69-9052B3F53DB8}" dt="2022-05-17T20:37:17.260" v="6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935C16E8-B216-4078-AF69-9052B3F53DB8}" dt="2022-05-17T20:38:33.655" v="27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935C16E8-B216-4078-AF69-9052B3F53DB8}" dt="2022-05-17T20:39:21.783" v="76" actId="20577"/>
        <pc:sldMkLst>
          <pc:docMk/>
          <pc:sldMk cId="914369882" sldId="257"/>
        </pc:sldMkLst>
        <pc:spChg chg="mod">
          <ac:chgData name="Pablo Martin Calvo" userId="33475e84de89f0ed" providerId="Windows Live" clId="Web-{935C16E8-B216-4078-AF69-9052B3F53DB8}" dt="2022-05-17T20:39:21.783" v="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addSp modSp">
        <pc:chgData name="Pablo Martin Calvo" userId="33475e84de89f0ed" providerId="Windows Live" clId="Web-{935C16E8-B216-4078-AF69-9052B3F53DB8}" dt="2022-05-17T21:00:54.109" v="350" actId="20577"/>
        <pc:sldMkLst>
          <pc:docMk/>
          <pc:sldMk cId="1306639207" sldId="325"/>
        </pc:sldMkLst>
        <pc:spChg chg="mod">
          <ac:chgData name="Pablo Martin Calvo" userId="33475e84de89f0ed" providerId="Windows Live" clId="Web-{935C16E8-B216-4078-AF69-9052B3F53DB8}" dt="2022-05-17T20:40:48.054" v="95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00:54.109" v="350" actId="20577"/>
          <ac:spMkLst>
            <pc:docMk/>
            <pc:sldMk cId="1306639207" sldId="325"/>
            <ac:spMk id="3" creationId="{B642C093-7229-DD5E-5230-FB4B1906861D}"/>
          </ac:spMkLst>
        </pc:spChg>
        <pc:picChg chg="add mod modCrop">
          <ac:chgData name="Pablo Martin Calvo" userId="33475e84de89f0ed" providerId="Windows Live" clId="Web-{935C16E8-B216-4078-AF69-9052B3F53DB8}" dt="2022-05-17T20:42:10.152" v="127" actId="1076"/>
          <ac:picMkLst>
            <pc:docMk/>
            <pc:sldMk cId="1306639207" sldId="325"/>
            <ac:picMk id="4" creationId="{FE8244B8-E8F2-9EC8-C1AA-7B06BBCDDC79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13:30.373" v="607" actId="20577"/>
        <pc:sldMkLst>
          <pc:docMk/>
          <pc:sldMk cId="2795754323" sldId="330"/>
        </pc:sldMkLst>
        <pc:spChg chg="mod">
          <ac:chgData name="Pablo Martin Calvo" userId="33475e84de89f0ed" providerId="Windows Live" clId="Web-{935C16E8-B216-4078-AF69-9052B3F53DB8}" dt="2022-05-17T21:10:41.519" v="418" actId="20577"/>
          <ac:spMkLst>
            <pc:docMk/>
            <pc:sldMk cId="2795754323" sldId="330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13:30.373" v="607" actId="20577"/>
          <ac:spMkLst>
            <pc:docMk/>
            <pc:sldMk cId="2795754323" sldId="330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10:43.628" v="419"/>
          <ac:picMkLst>
            <pc:docMk/>
            <pc:sldMk cId="2795754323" sldId="330"/>
            <ac:picMk id="4" creationId="{FE8244B8-E8F2-9EC8-C1AA-7B06BBCDDC79}"/>
          </ac:picMkLst>
        </pc:picChg>
        <pc:picChg chg="add mod modCrop">
          <ac:chgData name="Pablo Martin Calvo" userId="33475e84de89f0ed" providerId="Windows Live" clId="Web-{935C16E8-B216-4078-AF69-9052B3F53DB8}" dt="2022-05-17T21:11:26.553" v="426" actId="1076"/>
          <ac:picMkLst>
            <pc:docMk/>
            <pc:sldMk cId="2795754323" sldId="330"/>
            <ac:picMk id="5" creationId="{8B5C7F94-4AD6-ABBB-BF6B-E5F683114B87}"/>
          </ac:picMkLst>
        </pc:picChg>
      </pc:sldChg>
      <pc:sldChg chg="addSp delSp modSp add replId">
        <pc:chgData name="Pablo Martin Calvo" userId="33475e84de89f0ed" providerId="Windows Live" clId="Web-{935C16E8-B216-4078-AF69-9052B3F53DB8}" dt="2022-05-17T21:23:02.125" v="838" actId="1076"/>
        <pc:sldMkLst>
          <pc:docMk/>
          <pc:sldMk cId="4251559237" sldId="331"/>
        </pc:sldMkLst>
        <pc:spChg chg="mod">
          <ac:chgData name="Pablo Martin Calvo" userId="33475e84de89f0ed" providerId="Windows Live" clId="Web-{935C16E8-B216-4078-AF69-9052B3F53DB8}" dt="2022-05-17T21:14:33.298" v="619" actId="20577"/>
          <ac:spMkLst>
            <pc:docMk/>
            <pc:sldMk cId="4251559237" sldId="331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20:42.258" v="828" actId="20577"/>
          <ac:spMkLst>
            <pc:docMk/>
            <pc:sldMk cId="4251559237" sldId="331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22:59.672" v="837" actId="1076"/>
          <ac:picMkLst>
            <pc:docMk/>
            <pc:sldMk cId="4251559237" sldId="331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0:44.070" v="829"/>
          <ac:picMkLst>
            <pc:docMk/>
            <pc:sldMk cId="4251559237" sldId="331"/>
            <ac:picMk id="5" creationId="{8B5C7F94-4AD6-ABBB-BF6B-E5F683114B87}"/>
          </ac:picMkLst>
        </pc:picChg>
        <pc:picChg chg="add mod">
          <ac:chgData name="Pablo Martin Calvo" userId="33475e84de89f0ed" providerId="Windows Live" clId="Web-{935C16E8-B216-4078-AF69-9052B3F53DB8}" dt="2022-05-17T21:23:02.125" v="838" actId="1076"/>
          <ac:picMkLst>
            <pc:docMk/>
            <pc:sldMk cId="4251559237" sldId="331"/>
            <ac:picMk id="6" creationId="{AD8A5F39-C501-7244-73DC-5F2C7214856D}"/>
          </ac:picMkLst>
        </pc:picChg>
      </pc:sldChg>
      <pc:sldChg chg="delSp modSp add replId">
        <pc:chgData name="Pablo Martin Calvo" userId="33475e84de89f0ed" providerId="Windows Live" clId="Web-{935C16E8-B216-4078-AF69-9052B3F53DB8}" dt="2022-05-17T21:32:22.098" v="970" actId="20577"/>
        <pc:sldMkLst>
          <pc:docMk/>
          <pc:sldMk cId="3833814807" sldId="332"/>
        </pc:sldMkLst>
        <pc:spChg chg="mod">
          <ac:chgData name="Pablo Martin Calvo" userId="33475e84de89f0ed" providerId="Windows Live" clId="Web-{935C16E8-B216-4078-AF69-9052B3F53DB8}" dt="2022-05-17T21:24:16.630" v="847" actId="20577"/>
          <ac:spMkLst>
            <pc:docMk/>
            <pc:sldMk cId="3833814807" sldId="332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2:22.098" v="970" actId="20577"/>
          <ac:spMkLst>
            <pc:docMk/>
            <pc:sldMk cId="3833814807" sldId="332"/>
            <ac:spMk id="3" creationId="{B642C093-7229-DD5E-5230-FB4B1906861D}"/>
          </ac:spMkLst>
        </pc:spChg>
        <pc:picChg chg="del">
          <ac:chgData name="Pablo Martin Calvo" userId="33475e84de89f0ed" providerId="Windows Live" clId="Web-{935C16E8-B216-4078-AF69-9052B3F53DB8}" dt="2022-05-17T21:24:23.021" v="849"/>
          <ac:picMkLst>
            <pc:docMk/>
            <pc:sldMk cId="3833814807" sldId="332"/>
            <ac:picMk id="4" creationId="{7D2E20FB-BF3F-6159-7F30-B72C3909D995}"/>
          </ac:picMkLst>
        </pc:picChg>
        <pc:picChg chg="del">
          <ac:chgData name="Pablo Martin Calvo" userId="33475e84de89f0ed" providerId="Windows Live" clId="Web-{935C16E8-B216-4078-AF69-9052B3F53DB8}" dt="2022-05-17T21:24:21.302" v="848"/>
          <ac:picMkLst>
            <pc:docMk/>
            <pc:sldMk cId="3833814807" sldId="332"/>
            <ac:picMk id="6" creationId="{AD8A5F39-C501-7244-73DC-5F2C7214856D}"/>
          </ac:picMkLst>
        </pc:picChg>
      </pc:sldChg>
      <pc:sldChg chg="addSp modSp add replId">
        <pc:chgData name="Pablo Martin Calvo" userId="33475e84de89f0ed" providerId="Windows Live" clId="Web-{935C16E8-B216-4078-AF69-9052B3F53DB8}" dt="2022-05-17T21:37:34.085" v="1163" actId="1076"/>
        <pc:sldMkLst>
          <pc:docMk/>
          <pc:sldMk cId="3557343980" sldId="333"/>
        </pc:sldMkLst>
        <pc:spChg chg="mod">
          <ac:chgData name="Pablo Martin Calvo" userId="33475e84de89f0ed" providerId="Windows Live" clId="Web-{935C16E8-B216-4078-AF69-9052B3F53DB8}" dt="2022-05-17T21:33:04.413" v="981" actId="20577"/>
          <ac:spMkLst>
            <pc:docMk/>
            <pc:sldMk cId="3557343980" sldId="333"/>
            <ac:spMk id="2" creationId="{19079AAE-962B-0556-BB4C-2B8FF1EAD979}"/>
          </ac:spMkLst>
        </pc:spChg>
        <pc:spChg chg="mod">
          <ac:chgData name="Pablo Martin Calvo" userId="33475e84de89f0ed" providerId="Windows Live" clId="Web-{935C16E8-B216-4078-AF69-9052B3F53DB8}" dt="2022-05-17T21:37:31.991" v="1162" actId="20577"/>
          <ac:spMkLst>
            <pc:docMk/>
            <pc:sldMk cId="3557343980" sldId="333"/>
            <ac:spMk id="3" creationId="{B642C093-7229-DD5E-5230-FB4B1906861D}"/>
          </ac:spMkLst>
        </pc:spChg>
        <pc:picChg chg="add mod">
          <ac:chgData name="Pablo Martin Calvo" userId="33475e84de89f0ed" providerId="Windows Live" clId="Web-{935C16E8-B216-4078-AF69-9052B3F53DB8}" dt="2022-05-17T21:37:34.085" v="1163" actId="1076"/>
          <ac:picMkLst>
            <pc:docMk/>
            <pc:sldMk cId="3557343980" sldId="333"/>
            <ac:picMk id="4" creationId="{1FBEE021-8620-7588-1AB3-273487D4B382}"/>
          </ac:picMkLst>
        </pc:picChg>
      </pc:sldChg>
    </pc:docChg>
  </pc:docChgLst>
  <pc:docChgLst>
    <pc:chgData name="Pablo Martin Calvo" userId="33475e84de89f0ed" providerId="Windows Live" clId="Web-{BBD1FFA5-1C72-41E8-8AD2-048A744DD46E}"/>
    <pc:docChg chg="delSld modSld">
      <pc:chgData name="Pablo Martin Calvo" userId="33475e84de89f0ed" providerId="Windows Live" clId="Web-{BBD1FFA5-1C72-41E8-8AD2-048A744DD46E}" dt="2022-05-02T20:27:39.001" v="42"/>
      <pc:docMkLst>
        <pc:docMk/>
      </pc:docMkLst>
      <pc:sldChg chg="modSp">
        <pc:chgData name="Pablo Martin Calvo" userId="33475e84de89f0ed" providerId="Windows Live" clId="Web-{BBD1FFA5-1C72-41E8-8AD2-048A744DD46E}" dt="2022-05-02T17:31:16.191" v="25" actId="20577"/>
        <pc:sldMkLst>
          <pc:docMk/>
          <pc:sldMk cId="914369882" sldId="257"/>
        </pc:sldMkLst>
        <pc:spChg chg="mod">
          <ac:chgData name="Pablo Martin Calvo" userId="33475e84de89f0ed" providerId="Windows Live" clId="Web-{BBD1FFA5-1C72-41E8-8AD2-048A744DD46E}" dt="2022-05-02T17:31:16.191" v="25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BBD1FFA5-1C72-41E8-8AD2-048A744DD46E}" dt="2022-05-02T20:27:39.001" v="42"/>
        <pc:sldMkLst>
          <pc:docMk/>
          <pc:sldMk cId="3954407978" sldId="261"/>
        </pc:sldMkLst>
      </pc:sldChg>
      <pc:sldChg chg="del">
        <pc:chgData name="Pablo Martin Calvo" userId="33475e84de89f0ed" providerId="Windows Live" clId="Web-{BBD1FFA5-1C72-41E8-8AD2-048A744DD46E}" dt="2022-05-02T20:27:39.001" v="41"/>
        <pc:sldMkLst>
          <pc:docMk/>
          <pc:sldMk cId="3200090037" sldId="262"/>
        </pc:sldMkLst>
      </pc:sldChg>
      <pc:sldChg chg="del">
        <pc:chgData name="Pablo Martin Calvo" userId="33475e84de89f0ed" providerId="Windows Live" clId="Web-{BBD1FFA5-1C72-41E8-8AD2-048A744DD46E}" dt="2022-05-02T20:27:39.001" v="40"/>
        <pc:sldMkLst>
          <pc:docMk/>
          <pc:sldMk cId="1861254912" sldId="263"/>
        </pc:sldMkLst>
      </pc:sldChg>
      <pc:sldChg chg="del">
        <pc:chgData name="Pablo Martin Calvo" userId="33475e84de89f0ed" providerId="Windows Live" clId="Web-{BBD1FFA5-1C72-41E8-8AD2-048A744DD46E}" dt="2022-05-02T20:27:39.001" v="36"/>
        <pc:sldMkLst>
          <pc:docMk/>
          <pc:sldMk cId="1532359865" sldId="264"/>
        </pc:sldMkLst>
      </pc:sldChg>
      <pc:sldChg chg="del">
        <pc:chgData name="Pablo Martin Calvo" userId="33475e84de89f0ed" providerId="Windows Live" clId="Web-{BBD1FFA5-1C72-41E8-8AD2-048A744DD46E}" dt="2022-05-02T20:27:39.001" v="39"/>
        <pc:sldMkLst>
          <pc:docMk/>
          <pc:sldMk cId="599642930" sldId="265"/>
        </pc:sldMkLst>
      </pc:sldChg>
      <pc:sldChg chg="del">
        <pc:chgData name="Pablo Martin Calvo" userId="33475e84de89f0ed" providerId="Windows Live" clId="Web-{BBD1FFA5-1C72-41E8-8AD2-048A744DD46E}" dt="2022-05-02T20:27:39.001" v="38"/>
        <pc:sldMkLst>
          <pc:docMk/>
          <pc:sldMk cId="247653972" sldId="266"/>
        </pc:sldMkLst>
      </pc:sldChg>
      <pc:sldChg chg="del">
        <pc:chgData name="Pablo Martin Calvo" userId="33475e84de89f0ed" providerId="Windows Live" clId="Web-{BBD1FFA5-1C72-41E8-8AD2-048A744DD46E}" dt="2022-05-02T20:27:39.001" v="37"/>
        <pc:sldMkLst>
          <pc:docMk/>
          <pc:sldMk cId="3128539328" sldId="267"/>
        </pc:sldMkLst>
      </pc:sldChg>
      <pc:sldChg chg="del">
        <pc:chgData name="Pablo Martin Calvo" userId="33475e84de89f0ed" providerId="Windows Live" clId="Web-{BBD1FFA5-1C72-41E8-8AD2-048A744DD46E}" dt="2022-05-02T20:27:39.001" v="35"/>
        <pc:sldMkLst>
          <pc:docMk/>
          <pc:sldMk cId="2947914656" sldId="268"/>
        </pc:sldMkLst>
      </pc:sldChg>
      <pc:sldChg chg="del">
        <pc:chgData name="Pablo Martin Calvo" userId="33475e84de89f0ed" providerId="Windows Live" clId="Web-{BBD1FFA5-1C72-41E8-8AD2-048A744DD46E}" dt="2022-05-02T20:27:39.001" v="34"/>
        <pc:sldMkLst>
          <pc:docMk/>
          <pc:sldMk cId="4256043299" sldId="269"/>
        </pc:sldMkLst>
      </pc:sldChg>
      <pc:sldChg chg="del">
        <pc:chgData name="Pablo Martin Calvo" userId="33475e84de89f0ed" providerId="Windows Live" clId="Web-{BBD1FFA5-1C72-41E8-8AD2-048A744DD46E}" dt="2022-05-02T20:27:39.001" v="33"/>
        <pc:sldMkLst>
          <pc:docMk/>
          <pc:sldMk cId="3009920566" sldId="270"/>
        </pc:sldMkLst>
      </pc:sldChg>
      <pc:sldChg chg="del">
        <pc:chgData name="Pablo Martin Calvo" userId="33475e84de89f0ed" providerId="Windows Live" clId="Web-{BBD1FFA5-1C72-41E8-8AD2-048A744DD46E}" dt="2022-05-02T20:27:38.986" v="32"/>
        <pc:sldMkLst>
          <pc:docMk/>
          <pc:sldMk cId="3338167826" sldId="271"/>
        </pc:sldMkLst>
      </pc:sldChg>
      <pc:sldChg chg="del">
        <pc:chgData name="Pablo Martin Calvo" userId="33475e84de89f0ed" providerId="Windows Live" clId="Web-{BBD1FFA5-1C72-41E8-8AD2-048A744DD46E}" dt="2022-05-02T20:27:38.986" v="31"/>
        <pc:sldMkLst>
          <pc:docMk/>
          <pc:sldMk cId="3437336377" sldId="272"/>
        </pc:sldMkLst>
      </pc:sldChg>
      <pc:sldChg chg="modSp">
        <pc:chgData name="Pablo Martin Calvo" userId="33475e84de89f0ed" providerId="Windows Live" clId="Web-{BBD1FFA5-1C72-41E8-8AD2-048A744DD46E}" dt="2022-05-02T17:42:40.092" v="27" actId="20577"/>
        <pc:sldMkLst>
          <pc:docMk/>
          <pc:sldMk cId="3024833900" sldId="277"/>
        </pc:sldMkLst>
        <pc:spChg chg="mod">
          <ac:chgData name="Pablo Martin Calvo" userId="33475e84de89f0ed" providerId="Windows Live" clId="Web-{BBD1FFA5-1C72-41E8-8AD2-048A744DD46E}" dt="2022-05-02T17:42:40.092" v="27" actId="20577"/>
          <ac:spMkLst>
            <pc:docMk/>
            <pc:sldMk cId="3024833900" sldId="27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BBD1FFA5-1C72-41E8-8AD2-048A744DD46E}" dt="2022-05-02T17:48:53.630" v="30" actId="20577"/>
        <pc:sldMkLst>
          <pc:docMk/>
          <pc:sldMk cId="4088011314" sldId="278"/>
        </pc:sldMkLst>
        <pc:spChg chg="mod">
          <ac:chgData name="Pablo Martin Calvo" userId="33475e84de89f0ed" providerId="Windows Live" clId="Web-{BBD1FFA5-1C72-41E8-8AD2-048A744DD46E}" dt="2022-05-02T17:48:53.630" v="30" actId="20577"/>
          <ac:spMkLst>
            <pc:docMk/>
            <pc:sldMk cId="4088011314" sldId="27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4223A034-1D0A-446F-9466-48F516B76D6C}"/>
    <pc:docChg chg="addSld modSld">
      <pc:chgData name="Pablo Martin Calvo" userId="33475e84de89f0ed" providerId="Windows Live" clId="Web-{4223A034-1D0A-446F-9466-48F516B76D6C}" dt="2022-05-02T21:33:15.332" v="1326" actId="20577"/>
      <pc:docMkLst>
        <pc:docMk/>
      </pc:docMkLst>
      <pc:sldChg chg="modSp">
        <pc:chgData name="Pablo Martin Calvo" userId="33475e84de89f0ed" providerId="Windows Live" clId="Web-{4223A034-1D0A-446F-9466-48F516B76D6C}" dt="2022-05-02T20:46:32.300" v="12" actId="20577"/>
        <pc:sldMkLst>
          <pc:docMk/>
          <pc:sldMk cId="2406273178" sldId="256"/>
        </pc:sldMkLst>
        <pc:spChg chg="mod">
          <ac:chgData name="Pablo Martin Calvo" userId="33475e84de89f0ed" providerId="Windows Live" clId="Web-{4223A034-1D0A-446F-9466-48F516B76D6C}" dt="2022-05-02T20:46:16.831" v="2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4223A034-1D0A-446F-9466-48F516B76D6C}" dt="2022-05-02T20:46:32.300" v="12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23A034-1D0A-446F-9466-48F516B76D6C}" dt="2022-05-02T20:47:28.114" v="30" actId="20577"/>
        <pc:sldMkLst>
          <pc:docMk/>
          <pc:sldMk cId="914369882" sldId="257"/>
        </pc:sldMkLst>
        <pc:spChg chg="mod">
          <ac:chgData name="Pablo Martin Calvo" userId="33475e84de89f0ed" providerId="Windows Live" clId="Web-{4223A034-1D0A-446F-9466-48F516B76D6C}" dt="2022-05-02T20:47:28.114" v="3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23A034-1D0A-446F-9466-48F516B76D6C}" dt="2022-05-02T20:50:05.976" v="283" actId="20577"/>
        <pc:sldMkLst>
          <pc:docMk/>
          <pc:sldMk cId="2620195510" sldId="259"/>
        </pc:sldMkLst>
        <pc:spChg chg="mod">
          <ac:chgData name="Pablo Martin Calvo" userId="33475e84de89f0ed" providerId="Windows Live" clId="Web-{4223A034-1D0A-446F-9466-48F516B76D6C}" dt="2022-05-02T20:47:40.645" v="43" actId="20577"/>
          <ac:spMkLst>
            <pc:docMk/>
            <pc:sldMk cId="2620195510" sldId="25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0:05.976" v="283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0:53:54.198" v="378" actId="20577"/>
        <pc:sldMkLst>
          <pc:docMk/>
          <pc:sldMk cId="12649614" sldId="287"/>
        </pc:sldMkLst>
        <pc:spChg chg="mod">
          <ac:chgData name="Pablo Martin Calvo" userId="33475e84de89f0ed" providerId="Windows Live" clId="Web-{4223A034-1D0A-446F-9466-48F516B76D6C}" dt="2022-05-02T20:52:23.806" v="298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0:53:54.198" v="378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03:47.240" v="641" actId="20577"/>
        <pc:sldMkLst>
          <pc:docMk/>
          <pc:sldMk cId="3787210987" sldId="288"/>
        </pc:sldMkLst>
        <pc:spChg chg="mod">
          <ac:chgData name="Pablo Martin Calvo" userId="33475e84de89f0ed" providerId="Windows Live" clId="Web-{4223A034-1D0A-446F-9466-48F516B76D6C}" dt="2022-05-02T20:55:13.121" v="386" actId="20577"/>
          <ac:spMkLst>
            <pc:docMk/>
            <pc:sldMk cId="3787210987" sldId="288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03:47.240" v="641" actId="20577"/>
          <ac:spMkLst>
            <pc:docMk/>
            <pc:sldMk cId="3787210987" sldId="28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4223A034-1D0A-446F-9466-48F516B76D6C}" dt="2022-05-02T21:17:35.926" v="1058" actId="20577"/>
        <pc:sldMkLst>
          <pc:docMk/>
          <pc:sldMk cId="528762327" sldId="289"/>
        </pc:sldMkLst>
        <pc:spChg chg="mod">
          <ac:chgData name="Pablo Martin Calvo" userId="33475e84de89f0ed" providerId="Windows Live" clId="Web-{4223A034-1D0A-446F-9466-48F516B76D6C}" dt="2022-05-02T21:03:59.881" v="655" actId="20577"/>
          <ac:spMkLst>
            <pc:docMk/>
            <pc:sldMk cId="528762327" sldId="289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17:35.926" v="1058" actId="20577"/>
          <ac:spMkLst>
            <pc:docMk/>
            <pc:sldMk cId="528762327" sldId="289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23A034-1D0A-446F-9466-48F516B76D6C}" dt="2022-05-02T21:16:01.065" v="1048" actId="1076"/>
          <ac:graphicFrameMkLst>
            <pc:docMk/>
            <pc:sldMk cId="528762327" sldId="289"/>
            <ac:graphicFrameMk id="4" creationId="{DCC2556F-78E0-C947-88AA-D2A9BA776A53}"/>
          </ac:graphicFrameMkLst>
        </pc:graphicFrameChg>
        <pc:picChg chg="add mod">
          <ac:chgData name="Pablo Martin Calvo" userId="33475e84de89f0ed" providerId="Windows Live" clId="Web-{4223A034-1D0A-446F-9466-48F516B76D6C}" dt="2022-05-02T21:15:55.690" v="1047" actId="1076"/>
          <ac:picMkLst>
            <pc:docMk/>
            <pc:sldMk cId="528762327" sldId="289"/>
            <ac:picMk id="3" creationId="{AB5C8816-B3CA-ABEA-F0FC-243921B25FFC}"/>
          </ac:picMkLst>
        </pc:picChg>
      </pc:sldChg>
      <pc:sldChg chg="modSp add replId">
        <pc:chgData name="Pablo Martin Calvo" userId="33475e84de89f0ed" providerId="Windows Live" clId="Web-{4223A034-1D0A-446F-9466-48F516B76D6C}" dt="2022-05-02T21:19:52.006" v="1071" actId="20577"/>
        <pc:sldMkLst>
          <pc:docMk/>
          <pc:sldMk cId="3351327245" sldId="290"/>
        </pc:sldMkLst>
        <pc:spChg chg="mod">
          <ac:chgData name="Pablo Martin Calvo" userId="33475e84de89f0ed" providerId="Windows Live" clId="Web-{4223A034-1D0A-446F-9466-48F516B76D6C}" dt="2022-05-02T21:19:52.006" v="1071" actId="20577"/>
          <ac:spMkLst>
            <pc:docMk/>
            <pc:sldMk cId="3351327245" sldId="29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1:50.971" v="1203" actId="20577"/>
        <pc:sldMkLst>
          <pc:docMk/>
          <pc:sldMk cId="305707612" sldId="291"/>
        </pc:sldMkLst>
        <pc:spChg chg="mod">
          <ac:chgData name="Pablo Martin Calvo" userId="33475e84de89f0ed" providerId="Windows Live" clId="Web-{4223A034-1D0A-446F-9466-48F516B76D6C}" dt="2022-05-02T21:20:43.273" v="1079" actId="20577"/>
          <ac:spMkLst>
            <pc:docMk/>
            <pc:sldMk cId="305707612" sldId="291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1:50.971" v="1203" actId="20577"/>
          <ac:spMkLst>
            <pc:docMk/>
            <pc:sldMk cId="305707612" sldId="29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4223A034-1D0A-446F-9466-48F516B76D6C}" dt="2022-05-02T21:33:15.332" v="1326" actId="20577"/>
        <pc:sldMkLst>
          <pc:docMk/>
          <pc:sldMk cId="4217090266" sldId="292"/>
        </pc:sldMkLst>
        <pc:spChg chg="mod">
          <ac:chgData name="Pablo Martin Calvo" userId="33475e84de89f0ed" providerId="Windows Live" clId="Web-{4223A034-1D0A-446F-9466-48F516B76D6C}" dt="2022-05-02T21:32:05.471" v="1215" actId="20577"/>
          <ac:spMkLst>
            <pc:docMk/>
            <pc:sldMk cId="4217090266" sldId="292"/>
            <ac:spMk id="2" creationId="{19079AAE-962B-0556-BB4C-2B8FF1EAD979}"/>
          </ac:spMkLst>
        </pc:spChg>
        <pc:spChg chg="mod">
          <ac:chgData name="Pablo Martin Calvo" userId="33475e84de89f0ed" providerId="Windows Live" clId="Web-{4223A034-1D0A-446F-9466-48F516B76D6C}" dt="2022-05-02T21:33:15.332" v="1326" actId="20577"/>
          <ac:spMkLst>
            <pc:docMk/>
            <pc:sldMk cId="4217090266" sldId="292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2DC0408D-7BCB-446B-8B7E-F535BD6047FA}"/>
    <pc:docChg chg="addSld delSld modSld sldOrd">
      <pc:chgData name="Pablo Martin Calvo" userId="33475e84de89f0ed" providerId="Windows Live" clId="Web-{2DC0408D-7BCB-446B-8B7E-F535BD6047FA}" dt="2022-05-01T19:01:07.494" v="1414" actId="20577"/>
      <pc:docMkLst>
        <pc:docMk/>
      </pc:docMkLst>
      <pc:sldChg chg="del">
        <pc:chgData name="Pablo Martin Calvo" userId="33475e84de89f0ed" providerId="Windows Live" clId="Web-{2DC0408D-7BCB-446B-8B7E-F535BD6047FA}" dt="2022-05-01T18:45:13.017" v="1195"/>
        <pc:sldMkLst>
          <pc:docMk/>
          <pc:sldMk cId="3862123520" sldId="260"/>
        </pc:sldMkLst>
      </pc:sldChg>
      <pc:sldChg chg="modSp">
        <pc:chgData name="Pablo Martin Calvo" userId="33475e84de89f0ed" providerId="Windows Live" clId="Web-{2DC0408D-7BCB-446B-8B7E-F535BD6047FA}" dt="2022-05-01T18:14:14.065" v="289" actId="20577"/>
        <pc:sldMkLst>
          <pc:docMk/>
          <pc:sldMk cId="4278790643" sldId="276"/>
        </pc:sldMkLst>
        <pc:spChg chg="mod">
          <ac:chgData name="Pablo Martin Calvo" userId="33475e84de89f0ed" providerId="Windows Live" clId="Web-{2DC0408D-7BCB-446B-8B7E-F535BD6047FA}" dt="2022-05-01T18:14:14.065" v="289" actId="20577"/>
          <ac:spMkLst>
            <pc:docMk/>
            <pc:sldMk cId="4278790643" sldId="27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5:13.537" v="342" actId="20577"/>
        <pc:sldMkLst>
          <pc:docMk/>
          <pc:sldMk cId="4088011314" sldId="278"/>
        </pc:sldMkLst>
        <pc:spChg chg="mod">
          <ac:chgData name="Pablo Martin Calvo" userId="33475e84de89f0ed" providerId="Windows Live" clId="Web-{2DC0408D-7BCB-446B-8B7E-F535BD6047FA}" dt="2022-05-01T18:15:13.537" v="342" actId="20577"/>
          <ac:spMkLst>
            <pc:docMk/>
            <pc:sldMk cId="4088011314" sldId="278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2DC0408D-7BCB-446B-8B7E-F535BD6047FA}" dt="2022-05-01T18:12:22.965" v="282" actId="20577"/>
        <pc:sldMkLst>
          <pc:docMk/>
          <pc:sldMk cId="3557644065" sldId="279"/>
        </pc:sldMkLst>
        <pc:spChg chg="mod">
          <ac:chgData name="Pablo Martin Calvo" userId="33475e84de89f0ed" providerId="Windows Live" clId="Web-{2DC0408D-7BCB-446B-8B7E-F535BD6047FA}" dt="2022-05-01T18:12:22.965" v="282" actId="20577"/>
          <ac:spMkLst>
            <pc:docMk/>
            <pc:sldMk cId="3557644065" sldId="279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2DC0408D-7BCB-446B-8B7E-F535BD6047FA}" dt="2022-05-01T18:21:21.043" v="485" actId="20577"/>
        <pc:sldMkLst>
          <pc:docMk/>
          <pc:sldMk cId="2686763209" sldId="280"/>
        </pc:sldMkLst>
        <pc:spChg chg="mod">
          <ac:chgData name="Pablo Martin Calvo" userId="33475e84de89f0ed" providerId="Windows Live" clId="Web-{2DC0408D-7BCB-446B-8B7E-F535BD6047FA}" dt="2022-05-01T18:14:38.145" v="299" actId="20577"/>
          <ac:spMkLst>
            <pc:docMk/>
            <pc:sldMk cId="2686763209" sldId="280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1:21.043" v="485" actId="20577"/>
          <ac:spMkLst>
            <pc:docMk/>
            <pc:sldMk cId="2686763209" sldId="280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2DC0408D-7BCB-446B-8B7E-F535BD6047FA}" dt="2022-05-01T18:10:56.585" v="0"/>
        <pc:sldMkLst>
          <pc:docMk/>
          <pc:sldMk cId="3606372132" sldId="280"/>
        </pc:sldMkLst>
      </pc:sldChg>
      <pc:sldChg chg="modSp add replId">
        <pc:chgData name="Pablo Martin Calvo" userId="33475e84de89f0ed" providerId="Windows Live" clId="Web-{2DC0408D-7BCB-446B-8B7E-F535BD6047FA}" dt="2022-05-01T18:29:18.977" v="976" actId="20577"/>
        <pc:sldMkLst>
          <pc:docMk/>
          <pc:sldMk cId="4161030030" sldId="281"/>
        </pc:sldMkLst>
        <pc:spChg chg="mod">
          <ac:chgData name="Pablo Martin Calvo" userId="33475e84de89f0ed" providerId="Windows Live" clId="Web-{2DC0408D-7BCB-446B-8B7E-F535BD6047FA}" dt="2022-05-01T18:21:42.747" v="511" actId="20577"/>
          <ac:spMkLst>
            <pc:docMk/>
            <pc:sldMk cId="4161030030" sldId="281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29:18.977" v="976" actId="20577"/>
          <ac:spMkLst>
            <pc:docMk/>
            <pc:sldMk cId="4161030030" sldId="28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8:43:46.684" v="1192" actId="20577"/>
        <pc:sldMkLst>
          <pc:docMk/>
          <pc:sldMk cId="944140038" sldId="282"/>
        </pc:sldMkLst>
        <pc:spChg chg="mod">
          <ac:chgData name="Pablo Martin Calvo" userId="33475e84de89f0ed" providerId="Windows Live" clId="Web-{2DC0408D-7BCB-446B-8B7E-F535BD6047FA}" dt="2022-05-01T18:24:03.068" v="723" actId="20577"/>
          <ac:spMkLst>
            <pc:docMk/>
            <pc:sldMk cId="944140038" sldId="282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43:46.684" v="1192" actId="20577"/>
          <ac:spMkLst>
            <pc:docMk/>
            <pc:sldMk cId="944140038" sldId="282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2DC0408D-7BCB-446B-8B7E-F535BD6047FA}" dt="2022-05-01T18:45:01.579" v="1193"/>
        <pc:sldMkLst>
          <pc:docMk/>
          <pc:sldMk cId="3654510002" sldId="283"/>
        </pc:sldMkLst>
        <pc:spChg chg="mod">
          <ac:chgData name="Pablo Martin Calvo" userId="33475e84de89f0ed" providerId="Windows Live" clId="Web-{2DC0408D-7BCB-446B-8B7E-F535BD6047FA}" dt="2022-05-01T18:25:12.994" v="758" actId="20577"/>
          <ac:spMkLst>
            <pc:docMk/>
            <pc:sldMk cId="3654510002" sldId="283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30:32.434" v="1006" actId="20577"/>
          <ac:spMkLst>
            <pc:docMk/>
            <pc:sldMk cId="3654510002" sldId="283"/>
            <ac:spMk id="10" creationId="{54637D71-CE10-932C-9E67-E2264687AC4E}"/>
          </ac:spMkLst>
        </pc:spChg>
      </pc:sldChg>
      <pc:sldChg chg="add replId">
        <pc:chgData name="Pablo Martin Calvo" userId="33475e84de89f0ed" providerId="Windows Live" clId="Web-{2DC0408D-7BCB-446B-8B7E-F535BD6047FA}" dt="2022-05-01T18:33:30.507" v="1007"/>
        <pc:sldMkLst>
          <pc:docMk/>
          <pc:sldMk cId="1416852312" sldId="284"/>
        </pc:sldMkLst>
      </pc:sldChg>
      <pc:sldChg chg="modSp add replId">
        <pc:chgData name="Pablo Martin Calvo" userId="33475e84de89f0ed" providerId="Windows Live" clId="Web-{2DC0408D-7BCB-446B-8B7E-F535BD6047FA}" dt="2022-05-01T18:59:37.505" v="1367" actId="20577"/>
        <pc:sldMkLst>
          <pc:docMk/>
          <pc:sldMk cId="3406690921" sldId="285"/>
        </pc:sldMkLst>
        <pc:spChg chg="mod">
          <ac:chgData name="Pablo Martin Calvo" userId="33475e84de89f0ed" providerId="Windows Live" clId="Web-{2DC0408D-7BCB-446B-8B7E-F535BD6047FA}" dt="2022-05-01T18:55:49.288" v="1203" actId="20577"/>
          <ac:spMkLst>
            <pc:docMk/>
            <pc:sldMk cId="3406690921" sldId="285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8:59:37.505" v="1367" actId="20577"/>
          <ac:spMkLst>
            <pc:docMk/>
            <pc:sldMk cId="3406690921" sldId="28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2DC0408D-7BCB-446B-8B7E-F535BD6047FA}" dt="2022-05-01T19:01:07.494" v="1414" actId="20577"/>
        <pc:sldMkLst>
          <pc:docMk/>
          <pc:sldMk cId="642085809" sldId="286"/>
        </pc:sldMkLst>
        <pc:spChg chg="mod">
          <ac:chgData name="Pablo Martin Calvo" userId="33475e84de89f0ed" providerId="Windows Live" clId="Web-{2DC0408D-7BCB-446B-8B7E-F535BD6047FA}" dt="2022-05-01T18:56:38.119" v="1224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2DC0408D-7BCB-446B-8B7E-F535BD6047FA}" dt="2022-05-01T19:01:07.494" v="1414" actId="20577"/>
          <ac:spMkLst>
            <pc:docMk/>
            <pc:sldMk cId="642085809" sldId="286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F05044C5-79E9-4416-A502-DC9BDA5D2A84}"/>
    <pc:docChg chg="addSld modSld sldOrd">
      <pc:chgData name="Pablo Martin Calvo" userId="33475e84de89f0ed" providerId="Windows Live" clId="Web-{F05044C5-79E9-4416-A502-DC9BDA5D2A84}" dt="2022-05-06T06:35:13.254" v="88" actId="20577"/>
      <pc:docMkLst>
        <pc:docMk/>
      </pc:docMkLst>
      <pc:sldChg chg="modSp add ord replId">
        <pc:chgData name="Pablo Martin Calvo" userId="33475e84de89f0ed" providerId="Windows Live" clId="Web-{F05044C5-79E9-4416-A502-DC9BDA5D2A84}" dt="2022-05-06T06:35:13.254" v="88" actId="20577"/>
        <pc:sldMkLst>
          <pc:docMk/>
          <pc:sldMk cId="1263360840" sldId="298"/>
        </pc:sldMkLst>
        <pc:spChg chg="mod">
          <ac:chgData name="Pablo Martin Calvo" userId="33475e84de89f0ed" providerId="Windows Live" clId="Web-{F05044C5-79E9-4416-A502-DC9BDA5D2A84}" dt="2022-05-06T06:33:38.436" v="18" actId="20577"/>
          <ac:spMkLst>
            <pc:docMk/>
            <pc:sldMk cId="1263360840" sldId="298"/>
            <ac:spMk id="2" creationId="{19079AAE-962B-0556-BB4C-2B8FF1EAD979}"/>
          </ac:spMkLst>
        </pc:spChg>
        <pc:spChg chg="mod">
          <ac:chgData name="Pablo Martin Calvo" userId="33475e84de89f0ed" providerId="Windows Live" clId="Web-{F05044C5-79E9-4416-A502-DC9BDA5D2A84}" dt="2022-05-06T06:35:13.254" v="88" actId="20577"/>
          <ac:spMkLst>
            <pc:docMk/>
            <pc:sldMk cId="1263360840" sldId="298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807F229E-80A3-46F0-B122-B2B5AD2FB2C1}"/>
    <pc:docChg chg="modSld">
      <pc:chgData name="Pablo Martin Calvo" userId="33475e84de89f0ed" providerId="Windows Live" clId="Web-{807F229E-80A3-46F0-B122-B2B5AD2FB2C1}" dt="2022-05-20T08:15:47.202" v="1" actId="20577"/>
      <pc:docMkLst>
        <pc:docMk/>
      </pc:docMkLst>
      <pc:sldChg chg="modSp">
        <pc:chgData name="Pablo Martin Calvo" userId="33475e84de89f0ed" providerId="Windows Live" clId="Web-{807F229E-80A3-46F0-B122-B2B5AD2FB2C1}" dt="2022-05-20T08:15:47.202" v="1" actId="20577"/>
        <pc:sldMkLst>
          <pc:docMk/>
          <pc:sldMk cId="1395510963" sldId="344"/>
        </pc:sldMkLst>
        <pc:spChg chg="mod">
          <ac:chgData name="Pablo Martin Calvo" userId="33475e84de89f0ed" providerId="Windows Live" clId="Web-{807F229E-80A3-46F0-B122-B2B5AD2FB2C1}" dt="2022-05-20T08:15:47.202" v="1" actId="20577"/>
          <ac:spMkLst>
            <pc:docMk/>
            <pc:sldMk cId="1395510963" sldId="344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3766E3DF-D159-46F6-BC90-0D23F0ABA6D5}"/>
    <pc:docChg chg="addSld modSld">
      <pc:chgData name="Pablo Martin Calvo" userId="33475e84de89f0ed" providerId="Windows Live" clId="Web-{3766E3DF-D159-46F6-BC90-0D23F0ABA6D5}" dt="2022-04-27T21:30:09.800" v="1876" actId="20577"/>
      <pc:docMkLst>
        <pc:docMk/>
      </pc:docMkLst>
      <pc:sldChg chg="modSp">
        <pc:chgData name="Pablo Martin Calvo" userId="33475e84de89f0ed" providerId="Windows Live" clId="Web-{3766E3DF-D159-46F6-BC90-0D23F0ABA6D5}" dt="2022-04-26T21:00:49.016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3766E3DF-D159-46F6-BC90-0D23F0ABA6D5}" dt="2022-04-26T20:59:18.295" v="9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3766E3DF-D159-46F6-BC90-0D23F0ABA6D5}" dt="2022-04-26T21:00:49.016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3766E3DF-D159-46F6-BC90-0D23F0ABA6D5}" dt="2022-04-27T21:30:09.800" v="1876" actId="20577"/>
        <pc:sldMkLst>
          <pc:docMk/>
          <pc:sldMk cId="914369882" sldId="257"/>
        </pc:sldMkLst>
        <pc:spChg chg="mod">
          <ac:chgData name="Pablo Martin Calvo" userId="33475e84de89f0ed" providerId="Windows Live" clId="Web-{3766E3DF-D159-46F6-BC90-0D23F0ABA6D5}" dt="2022-04-27T21:30:09.800" v="1876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3766E3DF-D159-46F6-BC90-0D23F0ABA6D5}" dt="2022-04-26T21:06:51.070" v="137" actId="20577"/>
        <pc:sldMkLst>
          <pc:docMk/>
          <pc:sldMk cId="1766337224" sldId="258"/>
        </pc:sldMkLst>
        <pc:spChg chg="mod">
          <ac:chgData name="Pablo Martin Calvo" userId="33475e84de89f0ed" providerId="Windows Live" clId="Web-{3766E3DF-D159-46F6-BC90-0D23F0ABA6D5}" dt="2022-04-26T21:02:13.377" v="90" actId="20577"/>
          <ac:spMkLst>
            <pc:docMk/>
            <pc:sldMk cId="1766337224" sldId="258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06:51.070" v="137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21:11.151" v="257" actId="20577"/>
        <pc:sldMkLst>
          <pc:docMk/>
          <pc:sldMk cId="2620195510" sldId="259"/>
        </pc:sldMkLst>
        <pc:spChg chg="mod">
          <ac:chgData name="Pablo Martin Calvo" userId="33475e84de89f0ed" providerId="Windows Live" clId="Web-{3766E3DF-D159-46F6-BC90-0D23F0ABA6D5}" dt="2022-04-26T21:18:33.054" v="232" actId="20577"/>
          <ac:spMkLst>
            <pc:docMk/>
            <pc:sldMk cId="2620195510" sldId="259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18:43.258" v="233"/>
          <ac:spMkLst>
            <pc:docMk/>
            <pc:sldMk cId="2620195510" sldId="259"/>
            <ac:spMk id="3" creationId="{B642C093-7229-DD5E-5230-FB4B1906861D}"/>
          </ac:spMkLst>
        </pc:spChg>
        <pc:spChg chg="add del mod">
          <ac:chgData name="Pablo Martin Calvo" userId="33475e84de89f0ed" providerId="Windows Live" clId="Web-{3766E3DF-D159-46F6-BC90-0D23F0ABA6D5}" dt="2022-04-26T21:18:48.320" v="234"/>
          <ac:spMkLst>
            <pc:docMk/>
            <pc:sldMk cId="2620195510" sldId="259"/>
            <ac:spMk id="5" creationId="{69B22D42-C79F-88A3-F354-B04E6FBC86C2}"/>
          </ac:spMkLst>
        </pc:spChg>
        <pc:spChg chg="add del mod">
          <ac:chgData name="Pablo Martin Calvo" userId="33475e84de89f0ed" providerId="Windows Live" clId="Web-{3766E3DF-D159-46F6-BC90-0D23F0ABA6D5}" dt="2022-04-26T21:20:52.214" v="246"/>
          <ac:spMkLst>
            <pc:docMk/>
            <pc:sldMk cId="2620195510" sldId="259"/>
            <ac:spMk id="6" creationId="{9D33FF2F-B206-662F-4DB8-5B6C6D5CF0D8}"/>
          </ac:spMkLst>
        </pc:spChg>
        <pc:spChg chg="add del mod">
          <ac:chgData name="Pablo Martin Calvo" userId="33475e84de89f0ed" providerId="Windows Live" clId="Web-{3766E3DF-D159-46F6-BC90-0D23F0ABA6D5}" dt="2022-04-26T21:20:52.870" v="247"/>
          <ac:spMkLst>
            <pc:docMk/>
            <pc:sldMk cId="2620195510" sldId="259"/>
            <ac:spMk id="7" creationId="{6BBA4DF9-E05B-FF92-41BE-D91B30D7D460}"/>
          </ac:spMkLst>
        </pc:spChg>
        <pc:spChg chg="add del mod">
          <ac:chgData name="Pablo Martin Calvo" userId="33475e84de89f0ed" providerId="Windows Live" clId="Web-{3766E3DF-D159-46F6-BC90-0D23F0ABA6D5}" dt="2022-04-26T21:20:07.244" v="242"/>
          <ac:spMkLst>
            <pc:docMk/>
            <pc:sldMk cId="2620195510" sldId="259"/>
            <ac:spMk id="8" creationId="{A64DA791-85DC-1071-6E71-2E288934AEBB}"/>
          </ac:spMkLst>
        </pc:spChg>
        <pc:spChg chg="add mod">
          <ac:chgData name="Pablo Martin Calvo" userId="33475e84de89f0ed" providerId="Windows Live" clId="Web-{3766E3DF-D159-46F6-BC90-0D23F0ABA6D5}" dt="2022-04-26T21:21:11.151" v="257" actId="20577"/>
          <ac:spMkLst>
            <pc:docMk/>
            <pc:sldMk cId="2620195510" sldId="259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2:42.325" v="397" actId="20577"/>
        <pc:sldMkLst>
          <pc:docMk/>
          <pc:sldMk cId="3862123520" sldId="260"/>
        </pc:sldMkLst>
        <pc:spChg chg="mod">
          <ac:chgData name="Pablo Martin Calvo" userId="33475e84de89f0ed" providerId="Windows Live" clId="Web-{3766E3DF-D159-46F6-BC90-0D23F0ABA6D5}" dt="2022-04-26T21:21:30.886" v="264" actId="20577"/>
          <ac:spMkLst>
            <pc:docMk/>
            <pc:sldMk cId="3862123520" sldId="260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2:42.325" v="397" actId="20577"/>
          <ac:spMkLst>
            <pc:docMk/>
            <pc:sldMk cId="3862123520" sldId="260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28:07.660" v="530" actId="20577"/>
        <pc:sldMkLst>
          <pc:docMk/>
          <pc:sldMk cId="3954407978" sldId="261"/>
        </pc:sldMkLst>
        <pc:spChg chg="mod">
          <ac:chgData name="Pablo Martin Calvo" userId="33475e84de89f0ed" providerId="Windows Live" clId="Web-{3766E3DF-D159-46F6-BC90-0D23F0ABA6D5}" dt="2022-04-26T21:22:51.138" v="399" actId="20577"/>
          <ac:spMkLst>
            <pc:docMk/>
            <pc:sldMk cId="3954407978" sldId="261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28:07.660" v="530" actId="20577"/>
          <ac:spMkLst>
            <pc:docMk/>
            <pc:sldMk cId="3954407978" sldId="261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3766E3DF-D159-46F6-BC90-0D23F0ABA6D5}" dt="2022-04-26T21:40:15.135" v="633" actId="20577"/>
        <pc:sldMkLst>
          <pc:docMk/>
          <pc:sldMk cId="3200090037" sldId="262"/>
        </pc:sldMkLst>
        <pc:spChg chg="mod">
          <ac:chgData name="Pablo Martin Calvo" userId="33475e84de89f0ed" providerId="Windows Live" clId="Web-{3766E3DF-D159-46F6-BC90-0D23F0ABA6D5}" dt="2022-04-26T21:28:42.192" v="534" actId="20577"/>
          <ac:spMkLst>
            <pc:docMk/>
            <pc:sldMk cId="3200090037" sldId="262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1:40:15.135" v="633" actId="20577"/>
          <ac:spMkLst>
            <pc:docMk/>
            <pc:sldMk cId="3200090037" sldId="262"/>
            <ac:spMk id="10" creationId="{54637D71-CE10-932C-9E67-E2264687AC4E}"/>
          </ac:spMkLst>
        </pc:spChg>
      </pc:sldChg>
      <pc:sldChg chg="addSp delSp modSp add replId">
        <pc:chgData name="Pablo Martin Calvo" userId="33475e84de89f0ed" providerId="Windows Live" clId="Web-{3766E3DF-D159-46F6-BC90-0D23F0ABA6D5}" dt="2022-04-26T21:50:33.210" v="789" actId="1076"/>
        <pc:sldMkLst>
          <pc:docMk/>
          <pc:sldMk cId="1861254912" sldId="263"/>
        </pc:sldMkLst>
        <pc:spChg chg="mod">
          <ac:chgData name="Pablo Martin Calvo" userId="33475e84de89f0ed" providerId="Windows Live" clId="Web-{3766E3DF-D159-46F6-BC90-0D23F0ABA6D5}" dt="2022-04-26T21:40:30.666" v="635" actId="20577"/>
          <ac:spMkLst>
            <pc:docMk/>
            <pc:sldMk cId="1861254912" sldId="263"/>
            <ac:spMk id="2" creationId="{19079AAE-962B-0556-BB4C-2B8FF1EAD97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3" creationId="{4BDD15B5-E335-6F43-DBB4-7638AF6DD974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4" creationId="{579E68AF-C731-F618-0CB4-B81E875F6875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5" creationId="{EFF7DCAE-A12D-CC59-ACDB-7DDF12E7F4FC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6" creationId="{E8741BCE-D0D2-D42E-9EF7-5CFDAF5B5063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7" creationId="{A434BB93-1D16-81D2-B289-FCC99E8AF1E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47:05.315" v="738" actId="20577"/>
          <ac:spMkLst>
            <pc:docMk/>
            <pc:sldMk cId="1861254912" sldId="263"/>
            <ac:spMk id="10" creationId="{54637D71-CE10-932C-9E67-E2264687AC4E}"/>
          </ac:spMkLst>
        </pc:spChg>
        <pc:spChg chg="add del mod">
          <ac:chgData name="Pablo Martin Calvo" userId="33475e84de89f0ed" providerId="Windows Live" clId="Web-{3766E3DF-D159-46F6-BC90-0D23F0ABA6D5}" dt="2022-04-26T21:48:21.239" v="756"/>
          <ac:spMkLst>
            <pc:docMk/>
            <pc:sldMk cId="1861254912" sldId="263"/>
            <ac:spMk id="11" creationId="{11A6CA8A-CB24-7DCA-8040-81F6CBF9F510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2" creationId="{17FF8A03-22C8-10EC-6010-7E878A37232D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3" creationId="{00D5F2A2-A6E2-7F08-62A8-CB860BD7D809}"/>
          </ac:spMkLst>
        </pc:spChg>
        <pc:spChg chg="add mod topLvl">
          <ac:chgData name="Pablo Martin Calvo" userId="33475e84de89f0ed" providerId="Windows Live" clId="Web-{3766E3DF-D159-46F6-BC90-0D23F0ABA6D5}" dt="2022-04-26T21:50:17.819" v="782"/>
          <ac:spMkLst>
            <pc:docMk/>
            <pc:sldMk cId="1861254912" sldId="263"/>
            <ac:spMk id="14" creationId="{517D3C53-2A69-76F2-0CD3-3E348895702E}"/>
          </ac:spMkLst>
        </pc:spChg>
        <pc:spChg chg="add mod">
          <ac:chgData name="Pablo Martin Calvo" userId="33475e84de89f0ed" providerId="Windows Live" clId="Web-{3766E3DF-D159-46F6-BC90-0D23F0ABA6D5}" dt="2022-04-26T21:50:21.085" v="783" actId="1076"/>
          <ac:spMkLst>
            <pc:docMk/>
            <pc:sldMk cId="1861254912" sldId="263"/>
            <ac:spMk id="15" creationId="{5D238C00-47B4-F288-5AB3-0B37E34C3616}"/>
          </ac:spMkLst>
        </pc:spChg>
        <pc:spChg chg="add mod">
          <ac:chgData name="Pablo Martin Calvo" userId="33475e84de89f0ed" providerId="Windows Live" clId="Web-{3766E3DF-D159-46F6-BC90-0D23F0ABA6D5}" dt="2022-04-26T21:50:24.710" v="785" actId="1076"/>
          <ac:spMkLst>
            <pc:docMk/>
            <pc:sldMk cId="1861254912" sldId="263"/>
            <ac:spMk id="16" creationId="{BD254659-412F-6C7D-8A17-44D91DB9DF21}"/>
          </ac:spMkLst>
        </pc:spChg>
        <pc:spChg chg="add mod">
          <ac:chgData name="Pablo Martin Calvo" userId="33475e84de89f0ed" providerId="Windows Live" clId="Web-{3766E3DF-D159-46F6-BC90-0D23F0ABA6D5}" dt="2022-04-26T21:50:30.038" v="787" actId="1076"/>
          <ac:spMkLst>
            <pc:docMk/>
            <pc:sldMk cId="1861254912" sldId="263"/>
            <ac:spMk id="17" creationId="{9D8F731F-7BF0-14AF-C3C7-CCA90B327803}"/>
          </ac:spMkLst>
        </pc:spChg>
        <pc:spChg chg="add mod">
          <ac:chgData name="Pablo Martin Calvo" userId="33475e84de89f0ed" providerId="Windows Live" clId="Web-{3766E3DF-D159-46F6-BC90-0D23F0ABA6D5}" dt="2022-04-26T21:50:33.210" v="789" actId="1076"/>
          <ac:spMkLst>
            <pc:docMk/>
            <pc:sldMk cId="1861254912" sldId="263"/>
            <ac:spMk id="18" creationId="{33B36327-B1EE-DD6C-3FB5-9619A2ABB1F1}"/>
          </ac:spMkLst>
        </pc:spChg>
        <pc:grpChg chg="add del mod">
          <ac:chgData name="Pablo Martin Calvo" userId="33475e84de89f0ed" providerId="Windows Live" clId="Web-{3766E3DF-D159-46F6-BC90-0D23F0ABA6D5}" dt="2022-04-26T21:50:17.819" v="782"/>
          <ac:grpSpMkLst>
            <pc:docMk/>
            <pc:sldMk cId="1861254912" sldId="263"/>
            <ac:grpSpMk id="9" creationId="{81A49145-E45F-CBD0-5223-B6D68C05A5C4}"/>
          </ac:grpSpMkLst>
        </pc:grpChg>
      </pc:sldChg>
      <pc:sldChg chg="modSp new">
        <pc:chgData name="Pablo Martin Calvo" userId="33475e84de89f0ed" providerId="Windows Live" clId="Web-{3766E3DF-D159-46F6-BC90-0D23F0ABA6D5}" dt="2022-04-26T22:10:51.581" v="1248" actId="20577"/>
        <pc:sldMkLst>
          <pc:docMk/>
          <pc:sldMk cId="1532359865" sldId="264"/>
        </pc:sldMkLst>
        <pc:spChg chg="mod">
          <ac:chgData name="Pablo Martin Calvo" userId="33475e84de89f0ed" providerId="Windows Live" clId="Web-{3766E3DF-D159-46F6-BC90-0D23F0ABA6D5}" dt="2022-04-26T22:10:06.580" v="1190" actId="20577"/>
          <ac:spMkLst>
            <pc:docMk/>
            <pc:sldMk cId="1532359865" sldId="264"/>
            <ac:spMk id="2" creationId="{52ADD74E-FB5D-DD46-2E5F-7B0395017550}"/>
          </ac:spMkLst>
        </pc:spChg>
        <pc:spChg chg="mod">
          <ac:chgData name="Pablo Martin Calvo" userId="33475e84de89f0ed" providerId="Windows Live" clId="Web-{3766E3DF-D159-46F6-BC90-0D23F0ABA6D5}" dt="2022-04-26T22:10:51.581" v="1248" actId="20577"/>
          <ac:spMkLst>
            <pc:docMk/>
            <pc:sldMk cId="1532359865" sldId="264"/>
            <ac:spMk id="3" creationId="{C39899C2-8113-B1C7-D36A-0567CA8F8516}"/>
          </ac:spMkLst>
        </pc:spChg>
      </pc:sldChg>
      <pc:sldChg chg="delSp modSp add replId">
        <pc:chgData name="Pablo Martin Calvo" userId="33475e84de89f0ed" providerId="Windows Live" clId="Web-{3766E3DF-D159-46F6-BC90-0D23F0ABA6D5}" dt="2022-04-26T21:59:20.347" v="1060" actId="20577"/>
        <pc:sldMkLst>
          <pc:docMk/>
          <pc:sldMk cId="599642930" sldId="265"/>
        </pc:sldMkLst>
        <pc:spChg chg="mod">
          <ac:chgData name="Pablo Martin Calvo" userId="33475e84de89f0ed" providerId="Windows Live" clId="Web-{3766E3DF-D159-46F6-BC90-0D23F0ABA6D5}" dt="2022-04-26T21:56:38.125" v="808" actId="20577"/>
          <ac:spMkLst>
            <pc:docMk/>
            <pc:sldMk cId="599642930" sldId="265"/>
            <ac:spMk id="2" creationId="{19079AAE-962B-0556-BB4C-2B8FF1EAD979}"/>
          </ac:spMkLst>
        </pc:spChg>
        <pc:spChg chg="del">
          <ac:chgData name="Pablo Martin Calvo" userId="33475e84de89f0ed" providerId="Windows Live" clId="Web-{3766E3DF-D159-46F6-BC90-0D23F0ABA6D5}" dt="2022-04-26T21:57:19.391" v="881"/>
          <ac:spMkLst>
            <pc:docMk/>
            <pc:sldMk cId="599642930" sldId="265"/>
            <ac:spMk id="3" creationId="{4BDD15B5-E335-6F43-DBB4-7638AF6DD974}"/>
          </ac:spMkLst>
        </pc:spChg>
        <pc:spChg chg="del">
          <ac:chgData name="Pablo Martin Calvo" userId="33475e84de89f0ed" providerId="Windows Live" clId="Web-{3766E3DF-D159-46F6-BC90-0D23F0ABA6D5}" dt="2022-04-26T21:57:19.391" v="876"/>
          <ac:spMkLst>
            <pc:docMk/>
            <pc:sldMk cId="599642930" sldId="265"/>
            <ac:spMk id="4" creationId="{579E68AF-C731-F618-0CB4-B81E875F6875}"/>
          </ac:spMkLst>
        </pc:spChg>
        <pc:spChg chg="del">
          <ac:chgData name="Pablo Martin Calvo" userId="33475e84de89f0ed" providerId="Windows Live" clId="Web-{3766E3DF-D159-46F6-BC90-0D23F0ABA6D5}" dt="2022-04-26T21:57:19.391" v="880"/>
          <ac:spMkLst>
            <pc:docMk/>
            <pc:sldMk cId="599642930" sldId="265"/>
            <ac:spMk id="5" creationId="{EFF7DCAE-A12D-CC59-ACDB-7DDF12E7F4FC}"/>
          </ac:spMkLst>
        </pc:spChg>
        <pc:spChg chg="del">
          <ac:chgData name="Pablo Martin Calvo" userId="33475e84de89f0ed" providerId="Windows Live" clId="Web-{3766E3DF-D159-46F6-BC90-0D23F0ABA6D5}" dt="2022-04-26T21:57:19.391" v="879"/>
          <ac:spMkLst>
            <pc:docMk/>
            <pc:sldMk cId="599642930" sldId="265"/>
            <ac:spMk id="6" creationId="{E8741BCE-D0D2-D42E-9EF7-5CFDAF5B5063}"/>
          </ac:spMkLst>
        </pc:spChg>
        <pc:spChg chg="del">
          <ac:chgData name="Pablo Martin Calvo" userId="33475e84de89f0ed" providerId="Windows Live" clId="Web-{3766E3DF-D159-46F6-BC90-0D23F0ABA6D5}" dt="2022-04-26T21:57:19.391" v="878"/>
          <ac:spMkLst>
            <pc:docMk/>
            <pc:sldMk cId="599642930" sldId="265"/>
            <ac:spMk id="7" creationId="{A434BB93-1D16-81D2-B289-FCC99E8AF1E9}"/>
          </ac:spMkLst>
        </pc:spChg>
        <pc:spChg chg="del">
          <ac:chgData name="Pablo Martin Calvo" userId="33475e84de89f0ed" providerId="Windows Live" clId="Web-{3766E3DF-D159-46F6-BC90-0D23F0ABA6D5}" dt="2022-04-26T21:57:19.391" v="877"/>
          <ac:spMkLst>
            <pc:docMk/>
            <pc:sldMk cId="599642930" sldId="265"/>
            <ac:spMk id="8" creationId="{43EE3765-7CAA-3F26-65FB-3B59B9E39E6A}"/>
          </ac:spMkLst>
        </pc:spChg>
        <pc:spChg chg="mod">
          <ac:chgData name="Pablo Martin Calvo" userId="33475e84de89f0ed" providerId="Windows Live" clId="Web-{3766E3DF-D159-46F6-BC90-0D23F0ABA6D5}" dt="2022-04-26T21:59:20.347" v="1060" actId="20577"/>
          <ac:spMkLst>
            <pc:docMk/>
            <pc:sldMk cId="599642930" sldId="265"/>
            <ac:spMk id="10" creationId="{54637D71-CE10-932C-9E67-E2264687AC4E}"/>
          </ac:spMkLst>
        </pc:spChg>
        <pc:spChg chg="del">
          <ac:chgData name="Pablo Martin Calvo" userId="33475e84de89f0ed" providerId="Windows Live" clId="Web-{3766E3DF-D159-46F6-BC90-0D23F0ABA6D5}" dt="2022-04-26T21:57:19.391" v="875"/>
          <ac:spMkLst>
            <pc:docMk/>
            <pc:sldMk cId="599642930" sldId="265"/>
            <ac:spMk id="12" creationId="{17FF8A03-22C8-10EC-6010-7E878A37232D}"/>
          </ac:spMkLst>
        </pc:spChg>
        <pc:spChg chg="del">
          <ac:chgData name="Pablo Martin Calvo" userId="33475e84de89f0ed" providerId="Windows Live" clId="Web-{3766E3DF-D159-46F6-BC90-0D23F0ABA6D5}" dt="2022-04-26T21:57:19.391" v="874"/>
          <ac:spMkLst>
            <pc:docMk/>
            <pc:sldMk cId="599642930" sldId="265"/>
            <ac:spMk id="13" creationId="{00D5F2A2-A6E2-7F08-62A8-CB860BD7D809}"/>
          </ac:spMkLst>
        </pc:spChg>
        <pc:spChg chg="del">
          <ac:chgData name="Pablo Martin Calvo" userId="33475e84de89f0ed" providerId="Windows Live" clId="Web-{3766E3DF-D159-46F6-BC90-0D23F0ABA6D5}" dt="2022-04-26T21:57:19.391" v="873"/>
          <ac:spMkLst>
            <pc:docMk/>
            <pc:sldMk cId="599642930" sldId="265"/>
            <ac:spMk id="14" creationId="{517D3C53-2A69-76F2-0CD3-3E348895702E}"/>
          </ac:spMkLst>
        </pc:spChg>
        <pc:spChg chg="del">
          <ac:chgData name="Pablo Martin Calvo" userId="33475e84de89f0ed" providerId="Windows Live" clId="Web-{3766E3DF-D159-46F6-BC90-0D23F0ABA6D5}" dt="2022-04-26T21:57:19.391" v="872"/>
          <ac:spMkLst>
            <pc:docMk/>
            <pc:sldMk cId="599642930" sldId="265"/>
            <ac:spMk id="15" creationId="{5D238C00-47B4-F288-5AB3-0B37E34C3616}"/>
          </ac:spMkLst>
        </pc:spChg>
        <pc:spChg chg="del">
          <ac:chgData name="Pablo Martin Calvo" userId="33475e84de89f0ed" providerId="Windows Live" clId="Web-{3766E3DF-D159-46F6-BC90-0D23F0ABA6D5}" dt="2022-04-26T21:57:19.391" v="871"/>
          <ac:spMkLst>
            <pc:docMk/>
            <pc:sldMk cId="599642930" sldId="265"/>
            <ac:spMk id="16" creationId="{BD254659-412F-6C7D-8A17-44D91DB9DF21}"/>
          </ac:spMkLst>
        </pc:spChg>
        <pc:spChg chg="del">
          <ac:chgData name="Pablo Martin Calvo" userId="33475e84de89f0ed" providerId="Windows Live" clId="Web-{3766E3DF-D159-46F6-BC90-0D23F0ABA6D5}" dt="2022-04-26T21:57:19.391" v="870"/>
          <ac:spMkLst>
            <pc:docMk/>
            <pc:sldMk cId="599642930" sldId="265"/>
            <ac:spMk id="17" creationId="{9D8F731F-7BF0-14AF-C3C7-CCA90B327803}"/>
          </ac:spMkLst>
        </pc:spChg>
        <pc:spChg chg="del">
          <ac:chgData name="Pablo Martin Calvo" userId="33475e84de89f0ed" providerId="Windows Live" clId="Web-{3766E3DF-D159-46F6-BC90-0D23F0ABA6D5}" dt="2022-04-26T21:57:19.391" v="869"/>
          <ac:spMkLst>
            <pc:docMk/>
            <pc:sldMk cId="599642930" sldId="265"/>
            <ac:spMk id="18" creationId="{33B36327-B1EE-DD6C-3FB5-9619A2ABB1F1}"/>
          </ac:spMkLst>
        </pc:spChg>
      </pc:sldChg>
      <pc:sldChg chg="modSp add replId">
        <pc:chgData name="Pablo Martin Calvo" userId="33475e84de89f0ed" providerId="Windows Live" clId="Web-{3766E3DF-D159-46F6-BC90-0D23F0ABA6D5}" dt="2022-04-26T22:00:13.723" v="1158" actId="20577"/>
        <pc:sldMkLst>
          <pc:docMk/>
          <pc:sldMk cId="247653972" sldId="266"/>
        </pc:sldMkLst>
        <pc:spChg chg="mod">
          <ac:chgData name="Pablo Martin Calvo" userId="33475e84de89f0ed" providerId="Windows Live" clId="Web-{3766E3DF-D159-46F6-BC90-0D23F0ABA6D5}" dt="2022-04-26T21:59:37.441" v="1067" actId="20577"/>
          <ac:spMkLst>
            <pc:docMk/>
            <pc:sldMk cId="247653972" sldId="266"/>
            <ac:spMk id="2" creationId="{19079AAE-962B-0556-BB4C-2B8FF1EAD979}"/>
          </ac:spMkLst>
        </pc:spChg>
        <pc:spChg chg="mod">
          <ac:chgData name="Pablo Martin Calvo" userId="33475e84de89f0ed" providerId="Windows Live" clId="Web-{3766E3DF-D159-46F6-BC90-0D23F0ABA6D5}" dt="2022-04-26T22:00:13.723" v="1158" actId="20577"/>
          <ac:spMkLst>
            <pc:docMk/>
            <pc:sldMk cId="247653972" sldId="266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3766E3DF-D159-46F6-BC90-0D23F0ABA6D5}" dt="2022-04-26T22:01:32.818" v="1176" actId="20577"/>
        <pc:sldMkLst>
          <pc:docMk/>
          <pc:sldMk cId="3128539328" sldId="267"/>
        </pc:sldMkLst>
        <pc:spChg chg="mod">
          <ac:chgData name="Pablo Martin Calvo" userId="33475e84de89f0ed" providerId="Windows Live" clId="Web-{3766E3DF-D159-46F6-BC90-0D23F0ABA6D5}" dt="2022-04-26T22:01:32.818" v="1176" actId="20577"/>
          <ac:spMkLst>
            <pc:docMk/>
            <pc:sldMk cId="3128539328" sldId="267"/>
            <ac:spMk id="2" creationId="{19079AAE-962B-0556-BB4C-2B8FF1EAD979}"/>
          </ac:spMkLst>
        </pc:spChg>
        <pc:picChg chg="add mod">
          <ac:chgData name="Pablo Martin Calvo" userId="33475e84de89f0ed" providerId="Windows Live" clId="Web-{3766E3DF-D159-46F6-BC90-0D23F0ABA6D5}" dt="2022-04-26T22:01:24.584" v="1163" actId="1076"/>
          <ac:picMkLst>
            <pc:docMk/>
            <pc:sldMk cId="3128539328" sldId="267"/>
            <ac:picMk id="3" creationId="{AC76F763-ADEB-86F9-95A6-BDE91470BCE0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0:07.229" v="1299" actId="1076"/>
        <pc:sldMkLst>
          <pc:docMk/>
          <pc:sldMk cId="2947914656" sldId="268"/>
        </pc:sldMkLst>
        <pc:spChg chg="mod">
          <ac:chgData name="Pablo Martin Calvo" userId="33475e84de89f0ed" providerId="Windows Live" clId="Web-{3766E3DF-D159-46F6-BC90-0D23F0ABA6D5}" dt="2022-04-27T20:15:23.197" v="1284" actId="20577"/>
          <ac:spMkLst>
            <pc:docMk/>
            <pc:sldMk cId="2947914656" sldId="268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15:59.543" v="1287"/>
          <ac:spMkLst>
            <pc:docMk/>
            <pc:sldMk cId="2947914656" sldId="268"/>
            <ac:spMk id="3" creationId="{C39899C2-8113-B1C7-D36A-0567CA8F8516}"/>
          </ac:spMkLst>
        </pc:spChg>
        <pc:picChg chg="add mod ord">
          <ac:chgData name="Pablo Martin Calvo" userId="33475e84de89f0ed" providerId="Windows Live" clId="Web-{3766E3DF-D159-46F6-BC90-0D23F0ABA6D5}" dt="2022-04-27T20:16:08.496" v="1289" actId="1076"/>
          <ac:picMkLst>
            <pc:docMk/>
            <pc:sldMk cId="2947914656" sldId="268"/>
            <ac:picMk id="4" creationId="{3C552993-4C96-C046-F9A1-D694AA5EBEC3}"/>
          </ac:picMkLst>
        </pc:picChg>
        <pc:picChg chg="add mod">
          <ac:chgData name="Pablo Martin Calvo" userId="33475e84de89f0ed" providerId="Windows Live" clId="Web-{3766E3DF-D159-46F6-BC90-0D23F0ABA6D5}" dt="2022-04-27T20:16:58.780" v="1292" actId="1076"/>
          <ac:picMkLst>
            <pc:docMk/>
            <pc:sldMk cId="2947914656" sldId="268"/>
            <ac:picMk id="5" creationId="{231C4C58-157A-850C-A8A5-3D70588E42A8}"/>
          </ac:picMkLst>
        </pc:picChg>
        <pc:picChg chg="add mod">
          <ac:chgData name="Pablo Martin Calvo" userId="33475e84de89f0ed" providerId="Windows Live" clId="Web-{3766E3DF-D159-46F6-BC90-0D23F0ABA6D5}" dt="2022-04-27T20:19:24.961" v="1296" actId="1076"/>
          <ac:picMkLst>
            <pc:docMk/>
            <pc:sldMk cId="2947914656" sldId="268"/>
            <ac:picMk id="6" creationId="{332F244B-ADED-2E7B-2D7F-FB147A044517}"/>
          </ac:picMkLst>
        </pc:picChg>
        <pc:picChg chg="add mod">
          <ac:chgData name="Pablo Martin Calvo" userId="33475e84de89f0ed" providerId="Windows Live" clId="Web-{3766E3DF-D159-46F6-BC90-0D23F0ABA6D5}" dt="2022-04-27T20:20:07.229" v="1299" actId="1076"/>
          <ac:picMkLst>
            <pc:docMk/>
            <pc:sldMk cId="2947914656" sldId="268"/>
            <ac:picMk id="7" creationId="{D9E8BF50-C223-7D58-AC65-719AEE76BCDC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5:55.389" v="1330" actId="1076"/>
        <pc:sldMkLst>
          <pc:docMk/>
          <pc:sldMk cId="4256043299" sldId="269"/>
        </pc:sldMkLst>
        <pc:spChg chg="mod">
          <ac:chgData name="Pablo Martin Calvo" userId="33475e84de89f0ed" providerId="Windows Live" clId="Web-{3766E3DF-D159-46F6-BC90-0D23F0ABA6D5}" dt="2022-04-27T20:25:51.342" v="1329" actId="20577"/>
          <ac:spMkLst>
            <pc:docMk/>
            <pc:sldMk cId="4256043299" sldId="269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3:03.207" v="1302"/>
          <ac:spMkLst>
            <pc:docMk/>
            <pc:sldMk cId="4256043299" sldId="269"/>
            <ac:spMk id="8" creationId="{EFA8BBE6-E6D9-BC65-EE75-C61E9E02D721}"/>
          </ac:spMkLst>
        </pc:spChg>
        <pc:picChg chg="del">
          <ac:chgData name="Pablo Martin Calvo" userId="33475e84de89f0ed" providerId="Windows Live" clId="Web-{3766E3DF-D159-46F6-BC90-0D23F0ABA6D5}" dt="2022-04-27T20:23:02.004" v="1301"/>
          <ac:picMkLst>
            <pc:docMk/>
            <pc:sldMk cId="4256043299" sldId="269"/>
            <ac:picMk id="4" creationId="{3C552993-4C96-C046-F9A1-D694AA5EBEC3}"/>
          </ac:picMkLst>
        </pc:picChg>
        <pc:picChg chg="del">
          <ac:chgData name="Pablo Martin Calvo" userId="33475e84de89f0ed" providerId="Windows Live" clId="Web-{3766E3DF-D159-46F6-BC90-0D23F0ABA6D5}" dt="2022-04-27T20:24:23.524" v="1308"/>
          <ac:picMkLst>
            <pc:docMk/>
            <pc:sldMk cId="4256043299" sldId="269"/>
            <ac:picMk id="5" creationId="{231C4C58-157A-850C-A8A5-3D70588E42A8}"/>
          </ac:picMkLst>
        </pc:picChg>
        <pc:picChg chg="del">
          <ac:chgData name="Pablo Martin Calvo" userId="33475e84de89f0ed" providerId="Windows Live" clId="Web-{3766E3DF-D159-46F6-BC90-0D23F0ABA6D5}" dt="2022-04-27T20:25:39.732" v="1312"/>
          <ac:picMkLst>
            <pc:docMk/>
            <pc:sldMk cId="4256043299" sldId="269"/>
            <ac:picMk id="6" creationId="{332F244B-ADED-2E7B-2D7F-FB147A044517}"/>
          </ac:picMkLst>
        </pc:picChg>
        <pc:picChg chg="del">
          <ac:chgData name="Pablo Martin Calvo" userId="33475e84de89f0ed" providerId="Windows Live" clId="Web-{3766E3DF-D159-46F6-BC90-0D23F0ABA6D5}" dt="2022-04-27T20:25:42.169" v="1313"/>
          <ac:picMkLst>
            <pc:docMk/>
            <pc:sldMk cId="4256043299" sldId="269"/>
            <ac:picMk id="7" creationId="{D9E8BF50-C223-7D58-AC65-719AEE76BCDC}"/>
          </ac:picMkLst>
        </pc:picChg>
        <pc:picChg chg="add mod ord">
          <ac:chgData name="Pablo Martin Calvo" userId="33475e84de89f0ed" providerId="Windows Live" clId="Web-{3766E3DF-D159-46F6-BC90-0D23F0ABA6D5}" dt="2022-04-27T20:23:30.193" v="1307" actId="1076"/>
          <ac:picMkLst>
            <pc:docMk/>
            <pc:sldMk cId="4256043299" sldId="269"/>
            <ac:picMk id="9" creationId="{F51007E9-81D6-A23C-0CE3-B27EA2B7C22B}"/>
          </ac:picMkLst>
        </pc:picChg>
        <pc:picChg chg="add del mod">
          <ac:chgData name="Pablo Martin Calvo" userId="33475e84de89f0ed" providerId="Windows Live" clId="Web-{3766E3DF-D159-46F6-BC90-0D23F0ABA6D5}" dt="2022-04-27T20:23:28.365" v="1306"/>
          <ac:picMkLst>
            <pc:docMk/>
            <pc:sldMk cId="4256043299" sldId="269"/>
            <ac:picMk id="10" creationId="{AD47C5A2-82ED-D7F6-5382-711AFB8AC217}"/>
          </ac:picMkLst>
        </pc:picChg>
        <pc:picChg chg="add mod">
          <ac:chgData name="Pablo Martin Calvo" userId="33475e84de89f0ed" providerId="Windows Live" clId="Web-{3766E3DF-D159-46F6-BC90-0D23F0ABA6D5}" dt="2022-04-27T20:24:31.775" v="1311" actId="1076"/>
          <ac:picMkLst>
            <pc:docMk/>
            <pc:sldMk cId="4256043299" sldId="269"/>
            <ac:picMk id="11" creationId="{CD5E2A78-4112-6118-3D91-240AADF46FAD}"/>
          </ac:picMkLst>
        </pc:picChg>
        <pc:picChg chg="add mod">
          <ac:chgData name="Pablo Martin Calvo" userId="33475e84de89f0ed" providerId="Windows Live" clId="Web-{3766E3DF-D159-46F6-BC90-0D23F0ABA6D5}" dt="2022-04-27T20:25:55.389" v="1330" actId="1076"/>
          <ac:picMkLst>
            <pc:docMk/>
            <pc:sldMk cId="4256043299" sldId="269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7:09.831" v="1346" actId="1076"/>
        <pc:sldMkLst>
          <pc:docMk/>
          <pc:sldMk cId="3009920566" sldId="270"/>
        </pc:sldMkLst>
        <pc:spChg chg="mod">
          <ac:chgData name="Pablo Martin Calvo" userId="33475e84de89f0ed" providerId="Windows Live" clId="Web-{3766E3DF-D159-46F6-BC90-0D23F0ABA6D5}" dt="2022-04-27T20:26:58.768" v="1343" actId="20577"/>
          <ac:spMkLst>
            <pc:docMk/>
            <pc:sldMk cId="3009920566" sldId="270"/>
            <ac:spMk id="2" creationId="{52ADD74E-FB5D-DD46-2E5F-7B0395017550}"/>
          </ac:spMkLst>
        </pc:spChg>
        <pc:spChg chg="add del mod">
          <ac:chgData name="Pablo Martin Calvo" userId="33475e84de89f0ed" providerId="Windows Live" clId="Web-{3766E3DF-D159-46F6-BC90-0D23F0ABA6D5}" dt="2022-04-27T20:26:48.126" v="1333"/>
          <ac:spMkLst>
            <pc:docMk/>
            <pc:sldMk cId="3009920566" sldId="270"/>
            <ac:spMk id="4" creationId="{19B98088-13D5-A9E6-296A-01391C4027D8}"/>
          </ac:spMkLst>
        </pc:spChg>
        <pc:picChg chg="add mod">
          <ac:chgData name="Pablo Martin Calvo" userId="33475e84de89f0ed" providerId="Windows Live" clId="Web-{3766E3DF-D159-46F6-BC90-0D23F0ABA6D5}" dt="2022-04-27T20:27:09.831" v="1346" actId="1076"/>
          <ac:picMkLst>
            <pc:docMk/>
            <pc:sldMk cId="3009920566" sldId="270"/>
            <ac:picMk id="5" creationId="{48A6511A-E9F6-0311-7B65-32408C67334B}"/>
          </ac:picMkLst>
        </pc:picChg>
        <pc:picChg chg="del">
          <ac:chgData name="Pablo Martin Calvo" userId="33475e84de89f0ed" providerId="Windows Live" clId="Web-{3766E3DF-D159-46F6-BC90-0D23F0ABA6D5}" dt="2022-04-27T20:26:37.751" v="1332"/>
          <ac:picMkLst>
            <pc:docMk/>
            <pc:sldMk cId="3009920566" sldId="270"/>
            <ac:picMk id="9" creationId="{F51007E9-81D6-A23C-0CE3-B27EA2B7C22B}"/>
          </ac:picMkLst>
        </pc:picChg>
        <pc:picChg chg="del">
          <ac:chgData name="Pablo Martin Calvo" userId="33475e84de89f0ed" providerId="Windows Live" clId="Web-{3766E3DF-D159-46F6-BC90-0D23F0ABA6D5}" dt="2022-04-27T20:26:49.798" v="1334"/>
          <ac:picMkLst>
            <pc:docMk/>
            <pc:sldMk cId="3009920566" sldId="270"/>
            <ac:picMk id="11" creationId="{CD5E2A78-4112-6118-3D91-240AADF46FAD}"/>
          </ac:picMkLst>
        </pc:picChg>
        <pc:picChg chg="del">
          <ac:chgData name="Pablo Martin Calvo" userId="33475e84de89f0ed" providerId="Windows Live" clId="Web-{3766E3DF-D159-46F6-BC90-0D23F0ABA6D5}" dt="2022-04-27T20:26:51.861" v="1335"/>
          <ac:picMkLst>
            <pc:docMk/>
            <pc:sldMk cId="3009920566" sldId="270"/>
            <ac:picMk id="12" creationId="{9087F2B5-FF43-7198-83DB-D0FEE5D1F805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0:28:31.663" v="1465" actId="20577"/>
        <pc:sldMkLst>
          <pc:docMk/>
          <pc:sldMk cId="3338167826" sldId="271"/>
        </pc:sldMkLst>
        <pc:spChg chg="mod">
          <ac:chgData name="Pablo Martin Calvo" userId="33475e84de89f0ed" providerId="Windows Live" clId="Web-{3766E3DF-D159-46F6-BC90-0D23F0ABA6D5}" dt="2022-04-27T20:27:20.925" v="1356" actId="20577"/>
          <ac:spMkLst>
            <pc:docMk/>
            <pc:sldMk cId="3338167826" sldId="271"/>
            <ac:spMk id="2" creationId="{52ADD74E-FB5D-DD46-2E5F-7B0395017550}"/>
          </ac:spMkLst>
        </pc:spChg>
        <pc:spChg chg="add mod">
          <ac:chgData name="Pablo Martin Calvo" userId="33475e84de89f0ed" providerId="Windows Live" clId="Web-{3766E3DF-D159-46F6-BC90-0D23F0ABA6D5}" dt="2022-04-27T20:28:31.663" v="1465" actId="20577"/>
          <ac:spMkLst>
            <pc:docMk/>
            <pc:sldMk cId="3338167826" sldId="271"/>
            <ac:spMk id="3" creationId="{6B28238A-AD19-D8DD-1647-E112CEAB6382}"/>
          </ac:spMkLst>
        </pc:spChg>
        <pc:picChg chg="del">
          <ac:chgData name="Pablo Martin Calvo" userId="33475e84de89f0ed" providerId="Windows Live" clId="Web-{3766E3DF-D159-46F6-BC90-0D23F0ABA6D5}" dt="2022-04-27T20:27:21.613" v="1357"/>
          <ac:picMkLst>
            <pc:docMk/>
            <pc:sldMk cId="3338167826" sldId="271"/>
            <ac:picMk id="5" creationId="{48A6511A-E9F6-0311-7B65-32408C67334B}"/>
          </ac:picMkLst>
        </pc:picChg>
      </pc:sldChg>
      <pc:sldChg chg="addSp delSp modSp add replId">
        <pc:chgData name="Pablo Martin Calvo" userId="33475e84de89f0ed" providerId="Windows Live" clId="Web-{3766E3DF-D159-46F6-BC90-0D23F0ABA6D5}" dt="2022-04-27T21:26:44.904" v="1875" actId="20577"/>
        <pc:sldMkLst>
          <pc:docMk/>
          <pc:sldMk cId="3437336377" sldId="272"/>
        </pc:sldMkLst>
        <pc:spChg chg="mod">
          <ac:chgData name="Pablo Martin Calvo" userId="33475e84de89f0ed" providerId="Windows Live" clId="Web-{3766E3DF-D159-46F6-BC90-0D23F0ABA6D5}" dt="2022-04-27T20:29:11.338" v="1467" actId="20577"/>
          <ac:spMkLst>
            <pc:docMk/>
            <pc:sldMk cId="3437336377" sldId="272"/>
            <ac:spMk id="2" creationId="{52ADD74E-FB5D-DD46-2E5F-7B0395017550}"/>
          </ac:spMkLst>
        </pc:spChg>
        <pc:spChg chg="del mod">
          <ac:chgData name="Pablo Martin Calvo" userId="33475e84de89f0ed" providerId="Windows Live" clId="Web-{3766E3DF-D159-46F6-BC90-0D23F0ABA6D5}" dt="2022-04-27T20:56:09.354" v="1470"/>
          <ac:spMkLst>
            <pc:docMk/>
            <pc:sldMk cId="3437336377" sldId="272"/>
            <ac:spMk id="3" creationId="{6B28238A-AD19-D8DD-1647-E112CEAB6382}"/>
          </ac:spMkLst>
        </pc:spChg>
        <pc:spChg chg="add del mod">
          <ac:chgData name="Pablo Martin Calvo" userId="33475e84de89f0ed" providerId="Windows Live" clId="Web-{3766E3DF-D159-46F6-BC90-0D23F0ABA6D5}" dt="2022-04-27T20:56:58.887" v="1471"/>
          <ac:spMkLst>
            <pc:docMk/>
            <pc:sldMk cId="3437336377" sldId="272"/>
            <ac:spMk id="5" creationId="{BF6C86B3-43A2-AAAE-1F4B-D12A8B620BFA}"/>
          </ac:spMkLst>
        </pc:spChg>
        <pc:spChg chg="add mod">
          <ac:chgData name="Pablo Martin Calvo" userId="33475e84de89f0ed" providerId="Windows Live" clId="Web-{3766E3DF-D159-46F6-BC90-0D23F0ABA6D5}" dt="2022-04-27T20:58:44.298" v="1500"/>
          <ac:spMkLst>
            <pc:docMk/>
            <pc:sldMk cId="3437336377" sldId="272"/>
            <ac:spMk id="9" creationId="{5CB9ED07-5046-831D-A2B8-FC1ECF3D6742}"/>
          </ac:spMkLst>
        </pc:spChg>
        <pc:spChg chg="add mod">
          <ac:chgData name="Pablo Martin Calvo" userId="33475e84de89f0ed" providerId="Windows Live" clId="Web-{3766E3DF-D159-46F6-BC90-0D23F0ABA6D5}" dt="2022-04-27T20:59:07.252" v="1508" actId="20577"/>
          <ac:spMkLst>
            <pc:docMk/>
            <pc:sldMk cId="3437336377" sldId="272"/>
            <ac:spMk id="10" creationId="{33CC08AB-9DD3-B53B-0FD4-DD1FC797B659}"/>
          </ac:spMkLst>
        </pc:spChg>
        <pc:spChg chg="add mod">
          <ac:chgData name="Pablo Martin Calvo" userId="33475e84de89f0ed" providerId="Windows Live" clId="Web-{3766E3DF-D159-46F6-BC90-0D23F0ABA6D5}" dt="2022-04-27T20:59:16.846" v="1514" actId="20577"/>
          <ac:spMkLst>
            <pc:docMk/>
            <pc:sldMk cId="3437336377" sldId="272"/>
            <ac:spMk id="11" creationId="{4154B162-22AE-23A9-DD34-95133C3214CE}"/>
          </ac:spMkLst>
        </pc:spChg>
        <pc:spChg chg="add mod">
          <ac:chgData name="Pablo Martin Calvo" userId="33475e84de89f0ed" providerId="Windows Live" clId="Web-{3766E3DF-D159-46F6-BC90-0D23F0ABA6D5}" dt="2022-04-27T21:12:49.834" v="1644" actId="1076"/>
          <ac:spMkLst>
            <pc:docMk/>
            <pc:sldMk cId="3437336377" sldId="272"/>
            <ac:spMk id="12" creationId="{B62B4BD7-0439-61E1-7A0E-F98BA27CE7A4}"/>
          </ac:spMkLst>
        </pc:spChg>
        <pc:spChg chg="add mod">
          <ac:chgData name="Pablo Martin Calvo" userId="33475e84de89f0ed" providerId="Windows Live" clId="Web-{3766E3DF-D159-46F6-BC90-0D23F0ABA6D5}" dt="2022-04-27T21:00:47.957" v="1587" actId="20577"/>
          <ac:spMkLst>
            <pc:docMk/>
            <pc:sldMk cId="3437336377" sldId="272"/>
            <ac:spMk id="13" creationId="{7848B9C5-0B97-DEFB-571A-463FC3D5D3E8}"/>
          </ac:spMkLst>
        </pc:spChg>
        <pc:spChg chg="add mod">
          <ac:chgData name="Pablo Martin Calvo" userId="33475e84de89f0ed" providerId="Windows Live" clId="Web-{3766E3DF-D159-46F6-BC90-0D23F0ABA6D5}" dt="2022-04-27T21:12:42.959" v="1642" actId="20577"/>
          <ac:spMkLst>
            <pc:docMk/>
            <pc:sldMk cId="3437336377" sldId="272"/>
            <ac:spMk id="14" creationId="{491AF969-9884-82AB-A05E-CE9048B8D374}"/>
          </ac:spMkLst>
        </pc:spChg>
        <pc:spChg chg="add mod">
          <ac:chgData name="Pablo Martin Calvo" userId="33475e84de89f0ed" providerId="Windows Live" clId="Web-{3766E3DF-D159-46F6-BC90-0D23F0ABA6D5}" dt="2022-04-27T21:24:42.026" v="1727" actId="1076"/>
          <ac:spMkLst>
            <pc:docMk/>
            <pc:sldMk cId="3437336377" sldId="272"/>
            <ac:spMk id="15" creationId="{875C5A4F-4396-4262-3721-649FBFAB7F59}"/>
          </ac:spMkLst>
        </pc:spChg>
        <pc:spChg chg="add mod">
          <ac:chgData name="Pablo Martin Calvo" userId="33475e84de89f0ed" providerId="Windows Live" clId="Web-{3766E3DF-D159-46F6-BC90-0D23F0ABA6D5}" dt="2022-04-27T21:25:59.294" v="1807" actId="1076"/>
          <ac:spMkLst>
            <pc:docMk/>
            <pc:sldMk cId="3437336377" sldId="272"/>
            <ac:spMk id="16" creationId="{01FF648F-CE73-7105-57CE-F5CF5CE97FC2}"/>
          </ac:spMkLst>
        </pc:spChg>
        <pc:spChg chg="add mod">
          <ac:chgData name="Pablo Martin Calvo" userId="33475e84de89f0ed" providerId="Windows Live" clId="Web-{3766E3DF-D159-46F6-BC90-0D23F0ABA6D5}" dt="2022-04-27T21:26:44.904" v="1875" actId="20577"/>
          <ac:spMkLst>
            <pc:docMk/>
            <pc:sldMk cId="3437336377" sldId="272"/>
            <ac:spMk id="17" creationId="{B321587E-0526-7F7A-1883-72B51113A7BA}"/>
          </ac:spMkLst>
        </pc:spChg>
        <pc:picChg chg="add mod ord">
          <ac:chgData name="Pablo Martin Calvo" userId="33475e84de89f0ed" providerId="Windows Live" clId="Web-{3766E3DF-D159-46F6-BC90-0D23F0ABA6D5}" dt="2022-04-27T20:58:26.405" v="1494" actId="1076"/>
          <ac:picMkLst>
            <pc:docMk/>
            <pc:sldMk cId="3437336377" sldId="272"/>
            <ac:picMk id="6" creationId="{72CFC8E4-E71F-EA4C-9072-0CCD1A91E61A}"/>
          </ac:picMkLst>
        </pc:picChg>
        <pc:picChg chg="add mod">
          <ac:chgData name="Pablo Martin Calvo" userId="33475e84de89f0ed" providerId="Windows Live" clId="Web-{3766E3DF-D159-46F6-BC90-0D23F0ABA6D5}" dt="2022-04-27T20:58:26.405" v="1495" actId="1076"/>
          <ac:picMkLst>
            <pc:docMk/>
            <pc:sldMk cId="3437336377" sldId="272"/>
            <ac:picMk id="7" creationId="{4D65E38D-1706-C04C-7571-C4A0E9A685E8}"/>
          </ac:picMkLst>
        </pc:picChg>
        <pc:picChg chg="add mod">
          <ac:chgData name="Pablo Martin Calvo" userId="33475e84de89f0ed" providerId="Windows Live" clId="Web-{3766E3DF-D159-46F6-BC90-0D23F0ABA6D5}" dt="2022-04-27T20:58:26.405" v="1496" actId="1076"/>
          <ac:picMkLst>
            <pc:docMk/>
            <pc:sldMk cId="3437336377" sldId="272"/>
            <ac:picMk id="8" creationId="{58E7490C-D327-3F86-A4C7-B04D8F313F83}"/>
          </ac:picMkLst>
        </pc:picChg>
      </pc:sldChg>
    </pc:docChg>
  </pc:docChgLst>
  <pc:docChgLst>
    <pc:chgData name="Pablo Martin Calvo" userId="33475e84de89f0ed" providerId="Windows Live" clId="Web-{42E75BCA-081D-45B6-A825-08B50F83AFCE}"/>
    <pc:docChg chg="addSld delSld modSld sldOrd">
      <pc:chgData name="Pablo Martin Calvo" userId="33475e84de89f0ed" providerId="Windows Live" clId="Web-{42E75BCA-081D-45B6-A825-08B50F83AFCE}" dt="2022-05-17T20:30:54.784" v="1706"/>
      <pc:docMkLst>
        <pc:docMk/>
      </pc:docMkLst>
      <pc:sldChg chg="modSp">
        <pc:chgData name="Pablo Martin Calvo" userId="33475e84de89f0ed" providerId="Windows Live" clId="Web-{42E75BCA-081D-45B6-A825-08B50F83AFCE}" dt="2022-05-17T19:09:28.539" v="1163" actId="20577"/>
        <pc:sldMkLst>
          <pc:docMk/>
          <pc:sldMk cId="2406273178" sldId="256"/>
        </pc:sldMkLst>
        <pc:spChg chg="mod">
          <ac:chgData name="Pablo Martin Calvo" userId="33475e84de89f0ed" providerId="Windows Live" clId="Web-{42E75BCA-081D-45B6-A825-08B50F83AFCE}" dt="2022-05-17T19:09:28.539" v="1163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42E75BCA-081D-45B6-A825-08B50F83AFCE}" dt="2022-05-17T19:21:22.588" v="1470" actId="20577"/>
        <pc:sldMkLst>
          <pc:docMk/>
          <pc:sldMk cId="914369882" sldId="257"/>
        </pc:sldMkLst>
        <pc:spChg chg="mod">
          <ac:chgData name="Pablo Martin Calvo" userId="33475e84de89f0ed" providerId="Windows Live" clId="Web-{42E75BCA-081D-45B6-A825-08B50F83AFCE}" dt="2022-05-17T19:21:22.588" v="1470" actId="20577"/>
          <ac:spMkLst>
            <pc:docMk/>
            <pc:sldMk cId="914369882" sldId="257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20:29:58.079" v="1698" actId="20577"/>
        <pc:sldMkLst>
          <pc:docMk/>
          <pc:sldMk cId="1766337224" sldId="258"/>
        </pc:sldMkLst>
        <pc:spChg chg="mod">
          <ac:chgData name="Pablo Martin Calvo" userId="33475e84de89f0ed" providerId="Windows Live" clId="Web-{42E75BCA-081D-45B6-A825-08B50F83AFCE}" dt="2022-05-17T20:29:58.079" v="1698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modSp">
        <pc:chgData name="Pablo Martin Calvo" userId="33475e84de89f0ed" providerId="Windows Live" clId="Web-{42E75BCA-081D-45B6-A825-08B50F83AFCE}" dt="2022-05-17T06:28:21.996" v="62" actId="20577"/>
        <pc:sldMkLst>
          <pc:docMk/>
          <pc:sldMk cId="1300957007" sldId="300"/>
        </pc:sldMkLst>
        <pc:spChg chg="mod">
          <ac:chgData name="Pablo Martin Calvo" userId="33475e84de89f0ed" providerId="Windows Live" clId="Web-{42E75BCA-081D-45B6-A825-08B50F83AFCE}" dt="2022-05-17T06:27:57.538" v="25" actId="20577"/>
          <ac:spMkLst>
            <pc:docMk/>
            <pc:sldMk cId="1300957007" sldId="300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28:21.996" v="62" actId="20577"/>
          <ac:spMkLst>
            <pc:docMk/>
            <pc:sldMk cId="1300957007" sldId="300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28:33.949" v="76"/>
        <pc:sldMkLst>
          <pc:docMk/>
          <pc:sldMk cId="3680494291" sldId="301"/>
        </pc:sldMkLst>
        <pc:spChg chg="mod">
          <ac:chgData name="Pablo Martin Calvo" userId="33475e84de89f0ed" providerId="Windows Live" clId="Web-{42E75BCA-081D-45B6-A825-08B50F83AFCE}" dt="2022-05-17T06:28:31.152" v="74" actId="20577"/>
          <ac:spMkLst>
            <pc:docMk/>
            <pc:sldMk cId="3680494291" sldId="301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28:33.949" v="76"/>
          <ac:spMkLst>
            <pc:docMk/>
            <pc:sldMk cId="3680494291" sldId="301"/>
            <ac:spMk id="4" creationId="{65939553-28F6-A6B6-FFE9-D25052161B4F}"/>
          </ac:spMkLst>
        </pc:spChg>
        <pc:spChg chg="del">
          <ac:chgData name="Pablo Martin Calvo" userId="33475e84de89f0ed" providerId="Windows Live" clId="Web-{42E75BCA-081D-45B6-A825-08B50F83AFCE}" dt="2022-05-17T06:28:32.902" v="75"/>
          <ac:spMkLst>
            <pc:docMk/>
            <pc:sldMk cId="3680494291" sldId="301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28:33.949" v="76"/>
          <ac:picMkLst>
            <pc:docMk/>
            <pc:sldMk cId="3680494291" sldId="301"/>
            <ac:picMk id="5" creationId="{991A924D-A19B-EFFB-CDD0-ED14D271A1E0}"/>
          </ac:picMkLst>
        </pc:picChg>
      </pc:sldChg>
      <pc:sldChg chg="addSp delSp modSp">
        <pc:chgData name="Pablo Martin Calvo" userId="33475e84de89f0ed" providerId="Windows Live" clId="Web-{42E75BCA-081D-45B6-A825-08B50F83AFCE}" dt="2022-05-17T06:36:12.976" v="84" actId="1076"/>
        <pc:sldMkLst>
          <pc:docMk/>
          <pc:sldMk cId="2591893858" sldId="302"/>
        </pc:sldMkLst>
        <pc:spChg chg="mod">
          <ac:chgData name="Pablo Martin Calvo" userId="33475e84de89f0ed" providerId="Windows Live" clId="Web-{42E75BCA-081D-45B6-A825-08B50F83AFCE}" dt="2022-05-17T06:35:50.210" v="81" actId="20577"/>
          <ac:spMkLst>
            <pc:docMk/>
            <pc:sldMk cId="2591893858" sldId="302"/>
            <ac:spMk id="2" creationId="{19079AAE-962B-0556-BB4C-2B8FF1EAD979}"/>
          </ac:spMkLst>
        </pc:spChg>
        <pc:spChg chg="add del mod">
          <ac:chgData name="Pablo Martin Calvo" userId="33475e84de89f0ed" providerId="Windows Live" clId="Web-{42E75BCA-081D-45B6-A825-08B50F83AFCE}" dt="2022-05-17T06:36:07.992" v="83"/>
          <ac:spMkLst>
            <pc:docMk/>
            <pc:sldMk cId="2591893858" sldId="302"/>
            <ac:spMk id="4" creationId="{B16EDD33-288B-8026-5397-C393E37D32D6}"/>
          </ac:spMkLst>
        </pc:spChg>
        <pc:spChg chg="del">
          <ac:chgData name="Pablo Martin Calvo" userId="33475e84de89f0ed" providerId="Windows Live" clId="Web-{42E75BCA-081D-45B6-A825-08B50F83AFCE}" dt="2022-05-17T06:36:05.570" v="82"/>
          <ac:spMkLst>
            <pc:docMk/>
            <pc:sldMk cId="2591893858" sldId="302"/>
            <ac:spMk id="10" creationId="{54637D71-CE10-932C-9E67-E2264687AC4E}"/>
          </ac:spMkLst>
        </pc:spChg>
        <pc:picChg chg="add mod ord">
          <ac:chgData name="Pablo Martin Calvo" userId="33475e84de89f0ed" providerId="Windows Live" clId="Web-{42E75BCA-081D-45B6-A825-08B50F83AFCE}" dt="2022-05-17T06:36:12.976" v="84" actId="1076"/>
          <ac:picMkLst>
            <pc:docMk/>
            <pc:sldMk cId="2591893858" sldId="302"/>
            <ac:picMk id="5" creationId="{B7C7D302-97C6-6B90-4593-8EC6B90BB812}"/>
          </ac:picMkLst>
        </pc:picChg>
      </pc:sldChg>
      <pc:sldChg chg="addSp modSp">
        <pc:chgData name="Pablo Martin Calvo" userId="33475e84de89f0ed" providerId="Windows Live" clId="Web-{42E75BCA-081D-45B6-A825-08B50F83AFCE}" dt="2022-05-17T06:41:00.077" v="95" actId="1076"/>
        <pc:sldMkLst>
          <pc:docMk/>
          <pc:sldMk cId="628251198" sldId="303"/>
        </pc:sldMkLst>
        <pc:spChg chg="mod">
          <ac:chgData name="Pablo Martin Calvo" userId="33475e84de89f0ed" providerId="Windows Live" clId="Web-{42E75BCA-081D-45B6-A825-08B50F83AFCE}" dt="2022-05-17T06:40:46.561" v="90" actId="20577"/>
          <ac:spMkLst>
            <pc:docMk/>
            <pc:sldMk cId="628251198" sldId="303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40:51.718" v="92" actId="20577"/>
          <ac:spMkLst>
            <pc:docMk/>
            <pc:sldMk cId="628251198" sldId="303"/>
            <ac:spMk id="10" creationId="{54637D71-CE10-932C-9E67-E2264687AC4E}"/>
          </ac:spMkLst>
        </pc:spChg>
        <pc:picChg chg="add mod">
          <ac:chgData name="Pablo Martin Calvo" userId="33475e84de89f0ed" providerId="Windows Live" clId="Web-{42E75BCA-081D-45B6-A825-08B50F83AFCE}" dt="2022-05-17T06:41:00.077" v="95" actId="1076"/>
          <ac:picMkLst>
            <pc:docMk/>
            <pc:sldMk cId="628251198" sldId="303"/>
            <ac:picMk id="3" creationId="{46D9DA45-9DA6-42E6-1439-0CCC526F1869}"/>
          </ac:picMkLst>
        </pc:picChg>
      </pc:sldChg>
      <pc:sldChg chg="modSp">
        <pc:chgData name="Pablo Martin Calvo" userId="33475e84de89f0ed" providerId="Windows Live" clId="Web-{42E75BCA-081D-45B6-A825-08B50F83AFCE}" dt="2022-05-17T07:37:16.483" v="544" actId="20577"/>
        <pc:sldMkLst>
          <pc:docMk/>
          <pc:sldMk cId="2439232563" sldId="304"/>
        </pc:sldMkLst>
        <pc:spChg chg="mod">
          <ac:chgData name="Pablo Martin Calvo" userId="33475e84de89f0ed" providerId="Windows Live" clId="Web-{42E75BCA-081D-45B6-A825-08B50F83AFCE}" dt="2022-05-17T07:33:50.790" v="464" actId="20577"/>
          <ac:spMkLst>
            <pc:docMk/>
            <pc:sldMk cId="2439232563" sldId="30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7:37:16.483" v="544" actId="20577"/>
          <ac:spMkLst>
            <pc:docMk/>
            <pc:sldMk cId="2439232563" sldId="304"/>
            <ac:spMk id="10" creationId="{54637D71-CE10-932C-9E67-E2264687AC4E}"/>
          </ac:spMkLst>
        </pc:spChg>
      </pc:sldChg>
      <pc:sldChg chg="addSp delSp modSp">
        <pc:chgData name="Pablo Martin Calvo" userId="33475e84de89f0ed" providerId="Windows Live" clId="Web-{42E75BCA-081D-45B6-A825-08B50F83AFCE}" dt="2022-05-17T06:55:05.348" v="134" actId="1076"/>
        <pc:sldMkLst>
          <pc:docMk/>
          <pc:sldMk cId="3481619368" sldId="305"/>
        </pc:sldMkLst>
        <pc:spChg chg="mod">
          <ac:chgData name="Pablo Martin Calvo" userId="33475e84de89f0ed" providerId="Windows Live" clId="Web-{42E75BCA-081D-45B6-A825-08B50F83AFCE}" dt="2022-05-17T06:54:35.441" v="126" actId="20577"/>
          <ac:spMkLst>
            <pc:docMk/>
            <pc:sldMk cId="3481619368" sldId="305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4:39.770" v="129"/>
          <ac:spMkLst>
            <pc:docMk/>
            <pc:sldMk cId="3481619368" sldId="305"/>
            <ac:spMk id="5" creationId="{4A75DB8D-CD78-6C6B-501A-789A8D958331}"/>
          </ac:spMkLst>
        </pc:spChg>
        <pc:spChg chg="add del mod">
          <ac:chgData name="Pablo Martin Calvo" userId="33475e84de89f0ed" providerId="Windows Live" clId="Web-{42E75BCA-081D-45B6-A825-08B50F83AFCE}" dt="2022-05-17T06:55:01.692" v="133"/>
          <ac:spMkLst>
            <pc:docMk/>
            <pc:sldMk cId="3481619368" sldId="305"/>
            <ac:spMk id="7" creationId="{7ED5E6DA-5360-912C-5A1D-1BF32A4F182A}"/>
          </ac:spMkLst>
        </pc:spChg>
        <pc:spChg chg="del">
          <ac:chgData name="Pablo Martin Calvo" userId="33475e84de89f0ed" providerId="Windows Live" clId="Web-{42E75BCA-081D-45B6-A825-08B50F83AFCE}" dt="2022-05-17T06:54:49.332" v="131"/>
          <ac:spMkLst>
            <pc:docMk/>
            <pc:sldMk cId="3481619368" sldId="305"/>
            <ac:spMk id="10" creationId="{54637D71-CE10-932C-9E67-E2264687AC4E}"/>
          </ac:spMkLst>
        </pc:spChg>
        <pc:graphicFrameChg chg="add mod modGraphic">
          <ac:chgData name="Pablo Martin Calvo" userId="33475e84de89f0ed" providerId="Windows Live" clId="Web-{42E75BCA-081D-45B6-A825-08B50F83AFCE}" dt="2022-05-17T06:55:05.348" v="134" actId="1076"/>
          <ac:graphicFrameMkLst>
            <pc:docMk/>
            <pc:sldMk cId="3481619368" sldId="305"/>
            <ac:graphicFrameMk id="4" creationId="{03769A52-6E51-04B6-FCB0-62E091743561}"/>
          </ac:graphicFrameMkLst>
        </pc:graphicFrameChg>
      </pc:sldChg>
      <pc:sldChg chg="modSp">
        <pc:chgData name="Pablo Martin Calvo" userId="33475e84de89f0ed" providerId="Windows Live" clId="Web-{42E75BCA-081D-45B6-A825-08B50F83AFCE}" dt="2022-05-17T18:58:58.383" v="904" actId="20577"/>
        <pc:sldMkLst>
          <pc:docMk/>
          <pc:sldMk cId="516805183" sldId="306"/>
        </pc:sldMkLst>
        <pc:spChg chg="mod">
          <ac:chgData name="Pablo Martin Calvo" userId="33475e84de89f0ed" providerId="Windows Live" clId="Web-{42E75BCA-081D-45B6-A825-08B50F83AFCE}" dt="2022-05-17T18:58:18.851" v="877" actId="20577"/>
          <ac:spMkLst>
            <pc:docMk/>
            <pc:sldMk cId="516805183" sldId="30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8:58.383" v="904" actId="20577"/>
          <ac:spMkLst>
            <pc:docMk/>
            <pc:sldMk cId="516805183" sldId="306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42E75BCA-081D-45B6-A825-08B50F83AFCE}" dt="2022-05-17T20:30:15.002" v="1705" actId="20577"/>
        <pc:sldMkLst>
          <pc:docMk/>
          <pc:sldMk cId="2346065052" sldId="307"/>
        </pc:sldMkLst>
        <pc:spChg chg="mod">
          <ac:chgData name="Pablo Martin Calvo" userId="33475e84de89f0ed" providerId="Windows Live" clId="Web-{42E75BCA-081D-45B6-A825-08B50F83AFCE}" dt="2022-05-17T20:30:11.814" v="1703" actId="20577"/>
          <ac:spMkLst>
            <pc:docMk/>
            <pc:sldMk cId="2346065052" sldId="30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30:15.002" v="1705" actId="20577"/>
          <ac:spMkLst>
            <pc:docMk/>
            <pc:sldMk cId="2346065052" sldId="307"/>
            <ac:spMk id="10" creationId="{54637D71-CE10-932C-9E67-E2264687AC4E}"/>
          </ac:spMkLst>
        </pc:spChg>
      </pc:sldChg>
      <pc:sldChg chg="del">
        <pc:chgData name="Pablo Martin Calvo" userId="33475e84de89f0ed" providerId="Windows Live" clId="Web-{42E75BCA-081D-45B6-A825-08B50F83AFCE}" dt="2022-05-17T19:33:48.012" v="1649"/>
        <pc:sldMkLst>
          <pc:docMk/>
          <pc:sldMk cId="3784578451" sldId="308"/>
        </pc:sldMkLst>
      </pc:sldChg>
      <pc:sldChg chg="del">
        <pc:chgData name="Pablo Martin Calvo" userId="33475e84de89f0ed" providerId="Windows Live" clId="Web-{42E75BCA-081D-45B6-A825-08B50F83AFCE}" dt="2022-05-17T19:33:48.012" v="1648"/>
        <pc:sldMkLst>
          <pc:docMk/>
          <pc:sldMk cId="2630215240" sldId="309"/>
        </pc:sldMkLst>
      </pc:sldChg>
      <pc:sldChg chg="del">
        <pc:chgData name="Pablo Martin Calvo" userId="33475e84de89f0ed" providerId="Windows Live" clId="Web-{42E75BCA-081D-45B6-A825-08B50F83AFCE}" dt="2022-05-17T19:33:48.012" v="1647"/>
        <pc:sldMkLst>
          <pc:docMk/>
          <pc:sldMk cId="2937760760" sldId="310"/>
        </pc:sldMkLst>
      </pc:sldChg>
      <pc:sldChg chg="del">
        <pc:chgData name="Pablo Martin Calvo" userId="33475e84de89f0ed" providerId="Windows Live" clId="Web-{42E75BCA-081D-45B6-A825-08B50F83AFCE}" dt="2022-05-17T19:33:48.012" v="1646"/>
        <pc:sldMkLst>
          <pc:docMk/>
          <pc:sldMk cId="3388216516" sldId="311"/>
        </pc:sldMkLst>
      </pc:sldChg>
      <pc:sldChg chg="del">
        <pc:chgData name="Pablo Martin Calvo" userId="33475e84de89f0ed" providerId="Windows Live" clId="Web-{42E75BCA-081D-45B6-A825-08B50F83AFCE}" dt="2022-05-17T19:33:48.012" v="1645"/>
        <pc:sldMkLst>
          <pc:docMk/>
          <pc:sldMk cId="2714043647" sldId="312"/>
        </pc:sldMkLst>
      </pc:sldChg>
      <pc:sldChg chg="del">
        <pc:chgData name="Pablo Martin Calvo" userId="33475e84de89f0ed" providerId="Windows Live" clId="Web-{42E75BCA-081D-45B6-A825-08B50F83AFCE}" dt="2022-05-17T19:33:48.012" v="1644"/>
        <pc:sldMkLst>
          <pc:docMk/>
          <pc:sldMk cId="763701979" sldId="313"/>
        </pc:sldMkLst>
      </pc:sldChg>
      <pc:sldChg chg="del">
        <pc:chgData name="Pablo Martin Calvo" userId="33475e84de89f0ed" providerId="Windows Live" clId="Web-{42E75BCA-081D-45B6-A825-08B50F83AFCE}" dt="2022-05-17T19:33:48.012" v="1643"/>
        <pc:sldMkLst>
          <pc:docMk/>
          <pc:sldMk cId="2543130620" sldId="314"/>
        </pc:sldMkLst>
      </pc:sldChg>
      <pc:sldChg chg="del">
        <pc:chgData name="Pablo Martin Calvo" userId="33475e84de89f0ed" providerId="Windows Live" clId="Web-{42E75BCA-081D-45B6-A825-08B50F83AFCE}" dt="2022-05-17T19:33:48.012" v="1642"/>
        <pc:sldMkLst>
          <pc:docMk/>
          <pc:sldMk cId="1591642735" sldId="315"/>
        </pc:sldMkLst>
      </pc:sldChg>
      <pc:sldChg chg="del">
        <pc:chgData name="Pablo Martin Calvo" userId="33475e84de89f0ed" providerId="Windows Live" clId="Web-{42E75BCA-081D-45B6-A825-08B50F83AFCE}" dt="2022-05-17T19:33:48.012" v="1639"/>
        <pc:sldMkLst>
          <pc:docMk/>
          <pc:sldMk cId="3881899139" sldId="316"/>
        </pc:sldMkLst>
      </pc:sldChg>
      <pc:sldChg chg="del">
        <pc:chgData name="Pablo Martin Calvo" userId="33475e84de89f0ed" providerId="Windows Live" clId="Web-{42E75BCA-081D-45B6-A825-08B50F83AFCE}" dt="2022-05-17T19:33:48.012" v="1640"/>
        <pc:sldMkLst>
          <pc:docMk/>
          <pc:sldMk cId="3281043835" sldId="317"/>
        </pc:sldMkLst>
      </pc:sldChg>
      <pc:sldChg chg="del">
        <pc:chgData name="Pablo Martin Calvo" userId="33475e84de89f0ed" providerId="Windows Live" clId="Web-{42E75BCA-081D-45B6-A825-08B50F83AFCE}" dt="2022-05-17T19:33:48.012" v="1641"/>
        <pc:sldMkLst>
          <pc:docMk/>
          <pc:sldMk cId="3474007214" sldId="318"/>
        </pc:sldMkLst>
      </pc:sldChg>
      <pc:sldChg chg="del">
        <pc:chgData name="Pablo Martin Calvo" userId="33475e84de89f0ed" providerId="Windows Live" clId="Web-{42E75BCA-081D-45B6-A825-08B50F83AFCE}" dt="2022-05-17T19:33:48.012" v="1638"/>
        <pc:sldMkLst>
          <pc:docMk/>
          <pc:sldMk cId="1467432027" sldId="319"/>
        </pc:sldMkLst>
      </pc:sldChg>
      <pc:sldChg chg="delSp">
        <pc:chgData name="Pablo Martin Calvo" userId="33475e84de89f0ed" providerId="Windows Live" clId="Web-{42E75BCA-081D-45B6-A825-08B50F83AFCE}" dt="2022-05-17T06:24:27.564" v="10"/>
        <pc:sldMkLst>
          <pc:docMk/>
          <pc:sldMk cId="272142536" sldId="320"/>
        </pc:sldMkLst>
        <pc:picChg chg="del">
          <ac:chgData name="Pablo Martin Calvo" userId="33475e84de89f0ed" providerId="Windows Live" clId="Web-{42E75BCA-081D-45B6-A825-08B50F83AFCE}" dt="2022-05-17T06:24:27.564" v="10"/>
          <ac:picMkLst>
            <pc:docMk/>
            <pc:sldMk cId="272142536" sldId="320"/>
            <ac:picMk id="3" creationId="{D79C403B-1E9B-0751-964E-EC589FF836A8}"/>
          </ac:picMkLst>
        </pc:picChg>
      </pc:sldChg>
      <pc:sldChg chg="addSp delSp modSp add replId">
        <pc:chgData name="Pablo Martin Calvo" userId="33475e84de89f0ed" providerId="Windows Live" clId="Web-{42E75BCA-081D-45B6-A825-08B50F83AFCE}" dt="2022-05-17T06:56:19.210" v="204" actId="20577"/>
        <pc:sldMkLst>
          <pc:docMk/>
          <pc:sldMk cId="1580286942" sldId="323"/>
        </pc:sldMkLst>
        <pc:spChg chg="mod">
          <ac:chgData name="Pablo Martin Calvo" userId="33475e84de89f0ed" providerId="Windows Live" clId="Web-{42E75BCA-081D-45B6-A825-08B50F83AFCE}" dt="2022-05-17T06:55:31.255" v="162" actId="20577"/>
          <ac:spMkLst>
            <pc:docMk/>
            <pc:sldMk cId="1580286942" sldId="323"/>
            <ac:spMk id="2" creationId="{19079AAE-962B-0556-BB4C-2B8FF1EAD979}"/>
          </ac:spMkLst>
        </pc:spChg>
        <pc:spChg chg="add mod">
          <ac:chgData name="Pablo Martin Calvo" userId="33475e84de89f0ed" providerId="Windows Live" clId="Web-{42E75BCA-081D-45B6-A825-08B50F83AFCE}" dt="2022-05-17T06:56:19.210" v="204" actId="20577"/>
          <ac:spMkLst>
            <pc:docMk/>
            <pc:sldMk cId="1580286942" sldId="323"/>
            <ac:spMk id="3" creationId="{9461D94D-9B8C-B58D-DF4B-1344E13EA566}"/>
          </ac:spMkLst>
        </pc:spChg>
        <pc:graphicFrameChg chg="del">
          <ac:chgData name="Pablo Martin Calvo" userId="33475e84de89f0ed" providerId="Windows Live" clId="Web-{42E75BCA-081D-45B6-A825-08B50F83AFCE}" dt="2022-05-17T06:55:34.177" v="163"/>
          <ac:graphicFrameMkLst>
            <pc:docMk/>
            <pc:sldMk cId="1580286942" sldId="323"/>
            <ac:graphicFrameMk id="4" creationId="{03769A52-6E51-04B6-FCB0-62E091743561}"/>
          </ac:graphicFrameMkLst>
        </pc:graphicFrameChg>
      </pc:sldChg>
      <pc:sldChg chg="modSp add replId">
        <pc:chgData name="Pablo Martin Calvo" userId="33475e84de89f0ed" providerId="Windows Live" clId="Web-{42E75BCA-081D-45B6-A825-08B50F83AFCE}" dt="2022-05-17T06:58:56.917" v="444" actId="20577"/>
        <pc:sldMkLst>
          <pc:docMk/>
          <pc:sldMk cId="3219960185" sldId="324"/>
        </pc:sldMkLst>
        <pc:spChg chg="mod">
          <ac:chgData name="Pablo Martin Calvo" userId="33475e84de89f0ed" providerId="Windows Live" clId="Web-{42E75BCA-081D-45B6-A825-08B50F83AFCE}" dt="2022-05-17T06:57:04.867" v="213" actId="20577"/>
          <ac:spMkLst>
            <pc:docMk/>
            <pc:sldMk cId="3219960185" sldId="324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06:58:56.917" v="444" actId="20577"/>
          <ac:spMkLst>
            <pc:docMk/>
            <pc:sldMk cId="3219960185" sldId="324"/>
            <ac:spMk id="3" creationId="{9461D94D-9B8C-B58D-DF4B-1344E13EA566}"/>
          </ac:spMkLst>
        </pc:spChg>
      </pc:sldChg>
      <pc:sldChg chg="modSp add replId">
        <pc:chgData name="Pablo Martin Calvo" userId="33475e84de89f0ed" providerId="Windows Live" clId="Web-{42E75BCA-081D-45B6-A825-08B50F83AFCE}" dt="2022-05-17T20:25:58.166" v="1651" actId="20577"/>
        <pc:sldMkLst>
          <pc:docMk/>
          <pc:sldMk cId="1306639207" sldId="325"/>
        </pc:sldMkLst>
        <pc:spChg chg="mod">
          <ac:chgData name="Pablo Martin Calvo" userId="33475e84de89f0ed" providerId="Windows Live" clId="Web-{42E75BCA-081D-45B6-A825-08B50F83AFCE}" dt="2022-05-17T07:40:21.206" v="561" actId="20577"/>
          <ac:spMkLst>
            <pc:docMk/>
            <pc:sldMk cId="1306639207" sldId="325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20:25:58.166" v="1651" actId="20577"/>
          <ac:spMkLst>
            <pc:docMk/>
            <pc:sldMk cId="1306639207" sldId="325"/>
            <ac:spMk id="3" creationId="{B642C093-7229-DD5E-5230-FB4B1906861D}"/>
          </ac:spMkLst>
        </pc:spChg>
      </pc:sldChg>
      <pc:sldChg chg="modSp add replId">
        <pc:chgData name="Pablo Martin Calvo" userId="33475e84de89f0ed" providerId="Windows Live" clId="Web-{42E75BCA-081D-45B6-A825-08B50F83AFCE}" dt="2022-05-17T18:57:49.710" v="867" actId="20577"/>
        <pc:sldMkLst>
          <pc:docMk/>
          <pc:sldMk cId="1372298686" sldId="326"/>
        </pc:sldMkLst>
        <pc:spChg chg="mod">
          <ac:chgData name="Pablo Martin Calvo" userId="33475e84de89f0ed" providerId="Windows Live" clId="Web-{42E75BCA-081D-45B6-A825-08B50F83AFCE}" dt="2022-05-17T18:56:16.676" v="716" actId="20577"/>
          <ac:spMkLst>
            <pc:docMk/>
            <pc:sldMk cId="1372298686" sldId="326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8:57:49.710" v="867" actId="20577"/>
          <ac:spMkLst>
            <pc:docMk/>
            <pc:sldMk cId="1372298686" sldId="326"/>
            <ac:spMk id="10" creationId="{54637D71-CE10-932C-9E67-E2264687AC4E}"/>
          </ac:spMkLst>
        </pc:spChg>
      </pc:sldChg>
      <pc:sldChg chg="modSp add ord replId">
        <pc:chgData name="Pablo Martin Calvo" userId="33475e84de89f0ed" providerId="Windows Live" clId="Web-{42E75BCA-081D-45B6-A825-08B50F83AFCE}" dt="2022-05-17T19:11:39.558" v="1462" actId="20577"/>
        <pc:sldMkLst>
          <pc:docMk/>
          <pc:sldMk cId="3366549564" sldId="327"/>
        </pc:sldMkLst>
        <pc:spChg chg="mod">
          <ac:chgData name="Pablo Martin Calvo" userId="33475e84de89f0ed" providerId="Windows Live" clId="Web-{42E75BCA-081D-45B6-A825-08B50F83AFCE}" dt="2022-05-17T19:09:58.165" v="1188" actId="20577"/>
          <ac:spMkLst>
            <pc:docMk/>
            <pc:sldMk cId="3366549564" sldId="327"/>
            <ac:spMk id="2" creationId="{19079AAE-962B-0556-BB4C-2B8FF1EAD979}"/>
          </ac:spMkLst>
        </pc:spChg>
        <pc:spChg chg="mod">
          <ac:chgData name="Pablo Martin Calvo" userId="33475e84de89f0ed" providerId="Windows Live" clId="Web-{42E75BCA-081D-45B6-A825-08B50F83AFCE}" dt="2022-05-17T19:11:39.558" v="1462" actId="20577"/>
          <ac:spMkLst>
            <pc:docMk/>
            <pc:sldMk cId="3366549564" sldId="327"/>
            <ac:spMk id="10" creationId="{54637D71-CE10-932C-9E67-E2264687AC4E}"/>
          </ac:spMkLst>
        </pc:spChg>
      </pc:sldChg>
      <pc:sldChg chg="add ord replId">
        <pc:chgData name="Pablo Martin Calvo" userId="33475e84de89f0ed" providerId="Windows Live" clId="Web-{42E75BCA-081D-45B6-A825-08B50F83AFCE}" dt="2022-05-17T20:30:54.784" v="1706"/>
        <pc:sldMkLst>
          <pc:docMk/>
          <pc:sldMk cId="3990241100" sldId="328"/>
        </pc:sldMkLst>
      </pc:sldChg>
      <pc:sldChg chg="add ord">
        <pc:chgData name="Pablo Martin Calvo" userId="33475e84de89f0ed" providerId="Windows Live" clId="Web-{42E75BCA-081D-45B6-A825-08B50F83AFCE}" dt="2022-05-17T20:30:01.157" v="1700"/>
        <pc:sldMkLst>
          <pc:docMk/>
          <pc:sldMk cId="4223790892" sldId="329"/>
        </pc:sldMkLst>
      </pc:sldChg>
    </pc:docChg>
  </pc:docChgLst>
  <pc:docChgLst>
    <pc:chgData clId="Web-{60ECF142-F3A1-40F1-B422-ED2A6832CFD9}"/>
    <pc:docChg chg="modSld">
      <pc:chgData name="" userId="" providerId="" clId="Web-{60ECF142-F3A1-40F1-B422-ED2A6832CFD9}" dt="2022-04-19T18:19:10.382" v="1" actId="20577"/>
      <pc:docMkLst>
        <pc:docMk/>
      </pc:docMkLst>
      <pc:sldChg chg="modSp">
        <pc:chgData name="" userId="" providerId="" clId="Web-{60ECF142-F3A1-40F1-B422-ED2A6832CFD9}" dt="2022-04-19T18:19:10.382" v="1" actId="20577"/>
        <pc:sldMkLst>
          <pc:docMk/>
          <pc:sldMk cId="2406273178" sldId="256"/>
        </pc:sldMkLst>
        <pc:spChg chg="mod">
          <ac:chgData name="" userId="" providerId="" clId="Web-{60ECF142-F3A1-40F1-B422-ED2A6832CFD9}" dt="2022-04-19T18:19:10.382" v="1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F75D53C9-910E-4127-BE7E-6D2FDBE27539}"/>
    <pc:docChg chg="addSld delSld modSld">
      <pc:chgData name="Pablo Martin Calvo" userId="33475e84de89f0ed" providerId="Windows Live" clId="Web-{F75D53C9-910E-4127-BE7E-6D2FDBE27539}" dt="2022-05-04T22:23:51.958" v="572" actId="20577"/>
      <pc:docMkLst>
        <pc:docMk/>
      </pc:docMkLst>
      <pc:sldChg chg="modSp">
        <pc:chgData name="Pablo Martin Calvo" userId="33475e84de89f0ed" providerId="Windows Live" clId="Web-{F75D53C9-910E-4127-BE7E-6D2FDBE27539}" dt="2022-05-04T21:35:02.387" v="46" actId="20577"/>
        <pc:sldMkLst>
          <pc:docMk/>
          <pc:sldMk cId="1766337224" sldId="258"/>
        </pc:sldMkLst>
        <pc:spChg chg="mod">
          <ac:chgData name="Pablo Martin Calvo" userId="33475e84de89f0ed" providerId="Windows Live" clId="Web-{F75D53C9-910E-4127-BE7E-6D2FDBE27539}" dt="2022-05-04T21:35:02.387" v="46" actId="20577"/>
          <ac:spMkLst>
            <pc:docMk/>
            <pc:sldMk cId="1766337224" sldId="258"/>
            <ac:spMk id="3" creationId="{B642C093-7229-DD5E-5230-FB4B1906861D}"/>
          </ac:spMkLst>
        </pc:spChg>
      </pc:sldChg>
      <pc:sldChg chg="del">
        <pc:chgData name="Pablo Martin Calvo" userId="33475e84de89f0ed" providerId="Windows Live" clId="Web-{F75D53C9-910E-4127-BE7E-6D2FDBE27539}" dt="2022-05-04T22:21:19.658" v="471"/>
        <pc:sldMkLst>
          <pc:docMk/>
          <pc:sldMk cId="1970859352" sldId="273"/>
        </pc:sldMkLst>
      </pc:sldChg>
      <pc:sldChg chg="del">
        <pc:chgData name="Pablo Martin Calvo" userId="33475e84de89f0ed" providerId="Windows Live" clId="Web-{F75D53C9-910E-4127-BE7E-6D2FDBE27539}" dt="2022-05-04T22:21:19.658" v="470"/>
        <pc:sldMkLst>
          <pc:docMk/>
          <pc:sldMk cId="3890532024" sldId="274"/>
        </pc:sldMkLst>
      </pc:sldChg>
      <pc:sldChg chg="del">
        <pc:chgData name="Pablo Martin Calvo" userId="33475e84de89f0ed" providerId="Windows Live" clId="Web-{F75D53C9-910E-4127-BE7E-6D2FDBE27539}" dt="2022-05-04T22:21:19.642" v="469"/>
        <pc:sldMkLst>
          <pc:docMk/>
          <pc:sldMk cId="2254349419" sldId="275"/>
        </pc:sldMkLst>
      </pc:sldChg>
      <pc:sldChg chg="del">
        <pc:chgData name="Pablo Martin Calvo" userId="33475e84de89f0ed" providerId="Windows Live" clId="Web-{F75D53C9-910E-4127-BE7E-6D2FDBE27539}" dt="2022-05-04T22:21:19.642" v="468"/>
        <pc:sldMkLst>
          <pc:docMk/>
          <pc:sldMk cId="4278790643" sldId="276"/>
        </pc:sldMkLst>
      </pc:sldChg>
      <pc:sldChg chg="del">
        <pc:chgData name="Pablo Martin Calvo" userId="33475e84de89f0ed" providerId="Windows Live" clId="Web-{F75D53C9-910E-4127-BE7E-6D2FDBE27539}" dt="2022-05-04T22:21:19.642" v="467"/>
        <pc:sldMkLst>
          <pc:docMk/>
          <pc:sldMk cId="3024833900" sldId="277"/>
        </pc:sldMkLst>
      </pc:sldChg>
      <pc:sldChg chg="del">
        <pc:chgData name="Pablo Martin Calvo" userId="33475e84de89f0ed" providerId="Windows Live" clId="Web-{F75D53C9-910E-4127-BE7E-6D2FDBE27539}" dt="2022-05-04T22:21:19.642" v="466"/>
        <pc:sldMkLst>
          <pc:docMk/>
          <pc:sldMk cId="4088011314" sldId="278"/>
        </pc:sldMkLst>
      </pc:sldChg>
      <pc:sldChg chg="del">
        <pc:chgData name="Pablo Martin Calvo" userId="33475e84de89f0ed" providerId="Windows Live" clId="Web-{F75D53C9-910E-4127-BE7E-6D2FDBE27539}" dt="2022-05-04T22:21:19.642" v="465"/>
        <pc:sldMkLst>
          <pc:docMk/>
          <pc:sldMk cId="3557644065" sldId="279"/>
        </pc:sldMkLst>
      </pc:sldChg>
      <pc:sldChg chg="del">
        <pc:chgData name="Pablo Martin Calvo" userId="33475e84de89f0ed" providerId="Windows Live" clId="Web-{F75D53C9-910E-4127-BE7E-6D2FDBE27539}" dt="2022-05-04T22:21:19.642" v="464"/>
        <pc:sldMkLst>
          <pc:docMk/>
          <pc:sldMk cId="2686763209" sldId="280"/>
        </pc:sldMkLst>
      </pc:sldChg>
      <pc:sldChg chg="del">
        <pc:chgData name="Pablo Martin Calvo" userId="33475e84de89f0ed" providerId="Windows Live" clId="Web-{F75D53C9-910E-4127-BE7E-6D2FDBE27539}" dt="2022-05-04T22:21:19.642" v="463"/>
        <pc:sldMkLst>
          <pc:docMk/>
          <pc:sldMk cId="4161030030" sldId="281"/>
        </pc:sldMkLst>
      </pc:sldChg>
      <pc:sldChg chg="del">
        <pc:chgData name="Pablo Martin Calvo" userId="33475e84de89f0ed" providerId="Windows Live" clId="Web-{F75D53C9-910E-4127-BE7E-6D2FDBE27539}" dt="2022-05-04T22:21:19.642" v="461"/>
        <pc:sldMkLst>
          <pc:docMk/>
          <pc:sldMk cId="944140038" sldId="282"/>
        </pc:sldMkLst>
      </pc:sldChg>
      <pc:sldChg chg="del">
        <pc:chgData name="Pablo Martin Calvo" userId="33475e84de89f0ed" providerId="Windows Live" clId="Web-{F75D53C9-910E-4127-BE7E-6D2FDBE27539}" dt="2022-05-04T22:21:19.642" v="462"/>
        <pc:sldMkLst>
          <pc:docMk/>
          <pc:sldMk cId="1416852312" sldId="284"/>
        </pc:sldMkLst>
      </pc:sldChg>
      <pc:sldChg chg="del">
        <pc:chgData name="Pablo Martin Calvo" userId="33475e84de89f0ed" providerId="Windows Live" clId="Web-{F75D53C9-910E-4127-BE7E-6D2FDBE27539}" dt="2022-05-04T22:21:19.642" v="460"/>
        <pc:sldMkLst>
          <pc:docMk/>
          <pc:sldMk cId="3406690921" sldId="285"/>
        </pc:sldMkLst>
      </pc:sldChg>
      <pc:sldChg chg="addSp modSp">
        <pc:chgData name="Pablo Martin Calvo" userId="33475e84de89f0ed" providerId="Windows Live" clId="Web-{F75D53C9-910E-4127-BE7E-6D2FDBE27539}" dt="2022-05-04T22:04:21.399" v="272" actId="20577"/>
        <pc:sldMkLst>
          <pc:docMk/>
          <pc:sldMk cId="642085809" sldId="286"/>
        </pc:sldMkLst>
        <pc:spChg chg="mod">
          <ac:chgData name="Pablo Martin Calvo" userId="33475e84de89f0ed" providerId="Windows Live" clId="Web-{F75D53C9-910E-4127-BE7E-6D2FDBE27539}" dt="2022-05-04T22:01:17.722" v="226" actId="20577"/>
          <ac:spMkLst>
            <pc:docMk/>
            <pc:sldMk cId="642085809" sldId="28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04:21.399" v="272" actId="20577"/>
          <ac:spMkLst>
            <pc:docMk/>
            <pc:sldMk cId="642085809" sldId="286"/>
            <ac:spMk id="10" creationId="{54637D71-CE10-932C-9E67-E2264687AC4E}"/>
          </ac:spMkLst>
        </pc:spChg>
        <pc:picChg chg="add mod">
          <ac:chgData name="Pablo Martin Calvo" userId="33475e84de89f0ed" providerId="Windows Live" clId="Web-{F75D53C9-910E-4127-BE7E-6D2FDBE27539}" dt="2022-05-04T22:02:45.146" v="258" actId="14100"/>
          <ac:picMkLst>
            <pc:docMk/>
            <pc:sldMk cId="642085809" sldId="286"/>
            <ac:picMk id="3" creationId="{AFA9C22C-FE2A-3BD7-9836-F624C50B8E83}"/>
          </ac:picMkLst>
        </pc:picChg>
        <pc:picChg chg="add mod">
          <ac:chgData name="Pablo Martin Calvo" userId="33475e84de89f0ed" providerId="Windows Live" clId="Web-{F75D53C9-910E-4127-BE7E-6D2FDBE27539}" dt="2022-05-04T22:02:50.803" v="260" actId="1076"/>
          <ac:picMkLst>
            <pc:docMk/>
            <pc:sldMk cId="642085809" sldId="286"/>
            <ac:picMk id="4" creationId="{4E80DA47-1E0B-14CF-B741-79781737F75C}"/>
          </ac:picMkLst>
        </pc:picChg>
      </pc:sldChg>
      <pc:sldChg chg="del">
        <pc:chgData name="Pablo Martin Calvo" userId="33475e84de89f0ed" providerId="Windows Live" clId="Web-{F75D53C9-910E-4127-BE7E-6D2FDBE27539}" dt="2022-05-04T21:15:39.405" v="0"/>
        <pc:sldMkLst>
          <pc:docMk/>
          <pc:sldMk cId="3351327245" sldId="290"/>
        </pc:sldMkLst>
      </pc:sldChg>
      <pc:sldChg chg="modSp">
        <pc:chgData name="Pablo Martin Calvo" userId="33475e84de89f0ed" providerId="Windows Live" clId="Web-{F75D53C9-910E-4127-BE7E-6D2FDBE27539}" dt="2022-05-04T22:20:46.188" v="459" actId="20577"/>
        <pc:sldMkLst>
          <pc:docMk/>
          <pc:sldMk cId="4217090266" sldId="292"/>
        </pc:sldMkLst>
        <pc:spChg chg="mod">
          <ac:chgData name="Pablo Martin Calvo" userId="33475e84de89f0ed" providerId="Windows Live" clId="Web-{F75D53C9-910E-4127-BE7E-6D2FDBE27539}" dt="2022-05-04T22:20:46.188" v="459" actId="20577"/>
          <ac:spMkLst>
            <pc:docMk/>
            <pc:sldMk cId="4217090266" sldId="292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35:36.059" v="48" actId="20577"/>
        <pc:sldMkLst>
          <pc:docMk/>
          <pc:sldMk cId="4038033328" sldId="293"/>
        </pc:sldMkLst>
        <pc:spChg chg="mod">
          <ac:chgData name="Pablo Martin Calvo" userId="33475e84de89f0ed" providerId="Windows Live" clId="Web-{F75D53C9-910E-4127-BE7E-6D2FDBE27539}" dt="2022-05-04T21:20:04.021" v="21" actId="20577"/>
          <ac:spMkLst>
            <pc:docMk/>
            <pc:sldMk cId="4038033328" sldId="293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35:36.059" v="48" actId="20577"/>
          <ac:spMkLst>
            <pc:docMk/>
            <pc:sldMk cId="4038033328" sldId="293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1:48:24.375" v="213" actId="20577"/>
        <pc:sldMkLst>
          <pc:docMk/>
          <pc:sldMk cId="457976653" sldId="294"/>
        </pc:sldMkLst>
        <pc:spChg chg="mod">
          <ac:chgData name="Pablo Martin Calvo" userId="33475e84de89f0ed" providerId="Windows Live" clId="Web-{F75D53C9-910E-4127-BE7E-6D2FDBE27539}" dt="2022-05-04T21:46:18.169" v="127" actId="20577"/>
          <ac:spMkLst>
            <pc:docMk/>
            <pc:sldMk cId="457976653" sldId="294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1:48:24.375" v="213" actId="20577"/>
          <ac:spMkLst>
            <pc:docMk/>
            <pc:sldMk cId="457976653" sldId="294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19:02.467" v="393" actId="20577"/>
        <pc:sldMkLst>
          <pc:docMk/>
          <pc:sldMk cId="2399988733" sldId="295"/>
        </pc:sldMkLst>
        <pc:spChg chg="mod">
          <ac:chgData name="Pablo Martin Calvo" userId="33475e84de89f0ed" providerId="Windows Live" clId="Web-{F75D53C9-910E-4127-BE7E-6D2FDBE27539}" dt="2022-05-04T22:19:02.467" v="393" actId="20577"/>
          <ac:spMkLst>
            <pc:docMk/>
            <pc:sldMk cId="2399988733" sldId="295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18:16.638" v="385" actId="20577"/>
          <ac:spMkLst>
            <pc:docMk/>
            <pc:sldMk cId="2399988733" sldId="29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0:33.110" v="457" actId="20577"/>
        <pc:sldMkLst>
          <pc:docMk/>
          <pc:sldMk cId="3294823823" sldId="296"/>
        </pc:sldMkLst>
        <pc:spChg chg="mod">
          <ac:chgData name="Pablo Martin Calvo" userId="33475e84de89f0ed" providerId="Windows Live" clId="Web-{F75D53C9-910E-4127-BE7E-6D2FDBE27539}" dt="2022-05-04T22:19:38.280" v="397" actId="20577"/>
          <ac:spMkLst>
            <pc:docMk/>
            <pc:sldMk cId="3294823823" sldId="296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0:33.110" v="457" actId="20577"/>
          <ac:spMkLst>
            <pc:docMk/>
            <pc:sldMk cId="3294823823" sldId="29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F75D53C9-910E-4127-BE7E-6D2FDBE27539}" dt="2022-05-04T22:23:51.958" v="572" actId="20577"/>
        <pc:sldMkLst>
          <pc:docMk/>
          <pc:sldMk cId="3546077204" sldId="297"/>
        </pc:sldMkLst>
        <pc:spChg chg="mod">
          <ac:chgData name="Pablo Martin Calvo" userId="33475e84de89f0ed" providerId="Windows Live" clId="Web-{F75D53C9-910E-4127-BE7E-6D2FDBE27539}" dt="2022-05-04T22:21:41.518" v="476" actId="20577"/>
          <ac:spMkLst>
            <pc:docMk/>
            <pc:sldMk cId="3546077204" sldId="297"/>
            <ac:spMk id="2" creationId="{19079AAE-962B-0556-BB4C-2B8FF1EAD979}"/>
          </ac:spMkLst>
        </pc:spChg>
        <pc:spChg chg="mod">
          <ac:chgData name="Pablo Martin Calvo" userId="33475e84de89f0ed" providerId="Windows Live" clId="Web-{F75D53C9-910E-4127-BE7E-6D2FDBE27539}" dt="2022-05-04T22:23:51.958" v="572" actId="20577"/>
          <ac:spMkLst>
            <pc:docMk/>
            <pc:sldMk cId="3546077204" sldId="297"/>
            <ac:spMk id="10" creationId="{54637D71-CE10-932C-9E67-E2264687AC4E}"/>
          </ac:spMkLst>
        </pc:spChg>
      </pc:sldChg>
    </pc:docChg>
  </pc:docChgLst>
  <pc:docChgLst>
    <pc:chgData clId="Web-{B51F2BA9-1801-4B47-927A-87ADFF023AC7}"/>
    <pc:docChg chg="modSld">
      <pc:chgData name="" userId="" providerId="" clId="Web-{B51F2BA9-1801-4B47-927A-87ADFF023AC7}" dt="2022-05-01T17:30:03.341" v="0" actId="20577"/>
      <pc:docMkLst>
        <pc:docMk/>
      </pc:docMkLst>
      <pc:sldChg chg="modSp">
        <pc:chgData name="" userId="" providerId="" clId="Web-{B51F2BA9-1801-4B47-927A-87ADFF023AC7}" dt="2022-05-01T17:30:03.341" v="0" actId="20577"/>
        <pc:sldMkLst>
          <pc:docMk/>
          <pc:sldMk cId="2406273178" sldId="256"/>
        </pc:sldMkLst>
        <pc:spChg chg="mod">
          <ac:chgData name="" userId="" providerId="" clId="Web-{B51F2BA9-1801-4B47-927A-87ADFF023AC7}" dt="2022-05-01T17:30:03.341" v="0" actId="20577"/>
          <ac:spMkLst>
            <pc:docMk/>
            <pc:sldMk cId="2406273178" sldId="256"/>
            <ac:spMk id="2" creationId="{00000000-0000-0000-0000-000000000000}"/>
          </ac:spMkLst>
        </pc:spChg>
      </pc:sldChg>
    </pc:docChg>
  </pc:docChgLst>
  <pc:docChgLst>
    <pc:chgData name="Pablo Martin Calvo" userId="33475e84de89f0ed" providerId="Windows Live" clId="Web-{CA6545F3-F0A0-431F-B202-A45CA8C08853}"/>
    <pc:docChg chg="addSld delSld modSld">
      <pc:chgData name="Pablo Martin Calvo" userId="33475e84de89f0ed" providerId="Windows Live" clId="Web-{CA6545F3-F0A0-431F-B202-A45CA8C08853}" dt="2022-05-18T12:02:26.755" v="1357" actId="20577"/>
      <pc:docMkLst>
        <pc:docMk/>
      </pc:docMkLst>
      <pc:sldChg chg="modSp">
        <pc:chgData name="Pablo Martin Calvo" userId="33475e84de89f0ed" providerId="Windows Live" clId="Web-{CA6545F3-F0A0-431F-B202-A45CA8C08853}" dt="2022-05-18T11:26:55.593" v="213" actId="20577"/>
        <pc:sldMkLst>
          <pc:docMk/>
          <pc:sldMk cId="12649614" sldId="287"/>
        </pc:sldMkLst>
        <pc:spChg chg="mod">
          <ac:chgData name="Pablo Martin Calvo" userId="33475e84de89f0ed" providerId="Windows Live" clId="Web-{CA6545F3-F0A0-431F-B202-A45CA8C08853}" dt="2022-05-18T11:16:02.265" v="12" actId="20577"/>
          <ac:spMkLst>
            <pc:docMk/>
            <pc:sldMk cId="12649614" sldId="28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6:55.593" v="213" actId="20577"/>
          <ac:spMkLst>
            <pc:docMk/>
            <pc:sldMk cId="12649614" sldId="287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3:06.210" v="891" actId="20577"/>
        <pc:sldMkLst>
          <pc:docMk/>
          <pc:sldMk cId="2673439347" sldId="299"/>
        </pc:sldMkLst>
        <pc:spChg chg="mod">
          <ac:chgData name="Pablo Martin Calvo" userId="33475e84de89f0ed" providerId="Windows Live" clId="Web-{CA6545F3-F0A0-431F-B202-A45CA8C08853}" dt="2022-05-18T11:52:29.568" v="834" actId="20577"/>
          <ac:spMkLst>
            <pc:docMk/>
            <pc:sldMk cId="2673439347" sldId="29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3:06.210" v="891" actId="20577"/>
          <ac:spMkLst>
            <pc:docMk/>
            <pc:sldMk cId="2673439347" sldId="299"/>
            <ac:spMk id="10" creationId="{54637D71-CE10-932C-9E67-E2264687AC4E}"/>
          </ac:spMkLst>
        </pc:spChg>
      </pc:sldChg>
      <pc:sldChg chg="modSp">
        <pc:chgData name="Pablo Martin Calvo" userId="33475e84de89f0ed" providerId="Windows Live" clId="Web-{CA6545F3-F0A0-431F-B202-A45CA8C08853}" dt="2022-05-18T11:54:23.227" v="1051" actId="20577"/>
        <pc:sldMkLst>
          <pc:docMk/>
          <pc:sldMk cId="272142536" sldId="320"/>
        </pc:sldMkLst>
        <pc:spChg chg="mod">
          <ac:chgData name="Pablo Martin Calvo" userId="33475e84de89f0ed" providerId="Windows Live" clId="Web-{CA6545F3-F0A0-431F-B202-A45CA8C08853}" dt="2022-05-18T11:53:19.866" v="906" actId="20577"/>
          <ac:spMkLst>
            <pc:docMk/>
            <pc:sldMk cId="272142536" sldId="32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4:23.227" v="1051" actId="20577"/>
          <ac:spMkLst>
            <pc:docMk/>
            <pc:sldMk cId="272142536" sldId="320"/>
            <ac:spMk id="10" creationId="{54637D71-CE10-932C-9E67-E2264687AC4E}"/>
          </ac:spMkLst>
        </pc:spChg>
      </pc:sldChg>
      <pc:sldChg chg="delSp modSp">
        <pc:chgData name="Pablo Martin Calvo" userId="33475e84de89f0ed" providerId="Windows Live" clId="Web-{CA6545F3-F0A0-431F-B202-A45CA8C08853}" dt="2022-05-18T11:55:12.135" v="1100" actId="20577"/>
        <pc:sldMkLst>
          <pc:docMk/>
          <pc:sldMk cId="1267391287" sldId="321"/>
        </pc:sldMkLst>
        <pc:spChg chg="mod">
          <ac:chgData name="Pablo Martin Calvo" userId="33475e84de89f0ed" providerId="Windows Live" clId="Web-{CA6545F3-F0A0-431F-B202-A45CA8C08853}" dt="2022-05-18T11:55:02.228" v="1088" actId="20577"/>
          <ac:spMkLst>
            <pc:docMk/>
            <pc:sldMk cId="1267391287" sldId="321"/>
            <ac:spMk id="2" creationId="{19079AAE-962B-0556-BB4C-2B8FF1EAD979}"/>
          </ac:spMkLst>
        </pc:spChg>
        <pc:spChg chg="del mod">
          <ac:chgData name="Pablo Martin Calvo" userId="33475e84de89f0ed" providerId="Windows Live" clId="Web-{CA6545F3-F0A0-431F-B202-A45CA8C08853}" dt="2022-05-18T11:55:08.932" v="1099"/>
          <ac:spMkLst>
            <pc:docMk/>
            <pc:sldMk cId="1267391287" sldId="321"/>
            <ac:spMk id="6" creationId="{69140B64-A58F-1D82-93CD-964D810D33F3}"/>
          </ac:spMkLst>
        </pc:spChg>
        <pc:spChg chg="del">
          <ac:chgData name="Pablo Martin Calvo" userId="33475e84de89f0ed" providerId="Windows Live" clId="Web-{CA6545F3-F0A0-431F-B202-A45CA8C08853}" dt="2022-05-18T11:55:03.432" v="1089"/>
          <ac:spMkLst>
            <pc:docMk/>
            <pc:sldMk cId="1267391287" sldId="321"/>
            <ac:spMk id="7" creationId="{B3DC6E77-6207-4D92-FEB7-895A9D4BBFED}"/>
          </ac:spMkLst>
        </pc:spChg>
        <pc:spChg chg="del mod">
          <ac:chgData name="Pablo Martin Calvo" userId="33475e84de89f0ed" providerId="Windows Live" clId="Web-{CA6545F3-F0A0-431F-B202-A45CA8C08853}" dt="2022-05-18T11:55:08.932" v="1098"/>
          <ac:spMkLst>
            <pc:docMk/>
            <pc:sldMk cId="1267391287" sldId="321"/>
            <ac:spMk id="9" creationId="{2AA9AEFD-DE66-4D27-61AF-0B80EA0F1650}"/>
          </ac:spMkLst>
        </pc:spChg>
        <pc:spChg chg="mod">
          <ac:chgData name="Pablo Martin Calvo" userId="33475e84de89f0ed" providerId="Windows Live" clId="Web-{CA6545F3-F0A0-431F-B202-A45CA8C08853}" dt="2022-05-18T11:55:12.135" v="1100" actId="20577"/>
          <ac:spMkLst>
            <pc:docMk/>
            <pc:sldMk cId="1267391287" sldId="321"/>
            <ac:spMk id="10" creationId="{54637D71-CE10-932C-9E67-E2264687AC4E}"/>
          </ac:spMkLst>
        </pc:spChg>
        <pc:spChg chg="del">
          <ac:chgData name="Pablo Martin Calvo" userId="33475e84de89f0ed" providerId="Windows Live" clId="Web-{CA6545F3-F0A0-431F-B202-A45CA8C08853}" dt="2022-05-18T11:55:07.119" v="1094"/>
          <ac:spMkLst>
            <pc:docMk/>
            <pc:sldMk cId="1267391287" sldId="321"/>
            <ac:spMk id="11" creationId="{AA508975-C14F-2E06-0643-52E11094C107}"/>
          </ac:spMkLst>
        </pc:spChg>
        <pc:spChg chg="del">
          <ac:chgData name="Pablo Martin Calvo" userId="33475e84de89f0ed" providerId="Windows Live" clId="Web-{CA6545F3-F0A0-431F-B202-A45CA8C08853}" dt="2022-05-18T11:55:07.119" v="1093"/>
          <ac:spMkLst>
            <pc:docMk/>
            <pc:sldMk cId="1267391287" sldId="321"/>
            <ac:spMk id="12" creationId="{17D51AEB-E892-E372-8EB1-FDE8C4D847AF}"/>
          </ac:spMkLst>
        </pc:spChg>
        <pc:picChg chg="del">
          <ac:chgData name="Pablo Martin Calvo" userId="33475e84de89f0ed" providerId="Windows Live" clId="Web-{CA6545F3-F0A0-431F-B202-A45CA8C08853}" dt="2022-05-18T11:55:07.119" v="1097"/>
          <ac:picMkLst>
            <pc:docMk/>
            <pc:sldMk cId="1267391287" sldId="321"/>
            <ac:picMk id="3" creationId="{D79C403B-1E9B-0751-964E-EC589FF836A8}"/>
          </ac:picMkLst>
        </pc:picChg>
        <pc:picChg chg="del">
          <ac:chgData name="Pablo Martin Calvo" userId="33475e84de89f0ed" providerId="Windows Live" clId="Web-{CA6545F3-F0A0-431F-B202-A45CA8C08853}" dt="2022-05-18T11:55:07.119" v="1096"/>
          <ac:picMkLst>
            <pc:docMk/>
            <pc:sldMk cId="1267391287" sldId="321"/>
            <ac:picMk id="4" creationId="{AAA76956-7162-8CD3-66ED-A3A3E071DF01}"/>
          </ac:picMkLst>
        </pc:picChg>
        <pc:picChg chg="del">
          <ac:chgData name="Pablo Martin Calvo" userId="33475e84de89f0ed" providerId="Windows Live" clId="Web-{CA6545F3-F0A0-431F-B202-A45CA8C08853}" dt="2022-05-18T11:55:07.119" v="1095"/>
          <ac:picMkLst>
            <pc:docMk/>
            <pc:sldMk cId="1267391287" sldId="321"/>
            <ac:picMk id="5" creationId="{F0D29A09-A8E1-5ED0-C7A5-8E35E125B286}"/>
          </ac:picMkLst>
        </pc:picChg>
      </pc:sldChg>
      <pc:sldChg chg="addSp delSp">
        <pc:chgData name="Pablo Martin Calvo" userId="33475e84de89f0ed" providerId="Windows Live" clId="Web-{CA6545F3-F0A0-431F-B202-A45CA8C08853}" dt="2022-05-18T11:39:56.519" v="536"/>
        <pc:sldMkLst>
          <pc:docMk/>
          <pc:sldMk cId="3557343980" sldId="333"/>
        </pc:sldMkLst>
        <pc:picChg chg="add del">
          <ac:chgData name="Pablo Martin Calvo" userId="33475e84de89f0ed" providerId="Windows Live" clId="Web-{CA6545F3-F0A0-431F-B202-A45CA8C08853}" dt="2022-05-18T11:39:56.519" v="536"/>
          <ac:picMkLst>
            <pc:docMk/>
            <pc:sldMk cId="3557343980" sldId="333"/>
            <ac:picMk id="4" creationId="{1FBEE021-8620-7588-1AB3-273487D4B382}"/>
          </ac:picMkLst>
        </pc:picChg>
      </pc:sldChg>
      <pc:sldChg chg="modSp add replId">
        <pc:chgData name="Pablo Martin Calvo" userId="33475e84de89f0ed" providerId="Windows Live" clId="Web-{CA6545F3-F0A0-431F-B202-A45CA8C08853}" dt="2022-05-18T11:27:41.797" v="267" actId="20577"/>
        <pc:sldMkLst>
          <pc:docMk/>
          <pc:sldMk cId="2875849404" sldId="334"/>
        </pc:sldMkLst>
        <pc:spChg chg="mod">
          <ac:chgData name="Pablo Martin Calvo" userId="33475e84de89f0ed" providerId="Windows Live" clId="Web-{CA6545F3-F0A0-431F-B202-A45CA8C08853}" dt="2022-05-18T11:27:04.812" v="217" actId="20577"/>
          <ac:spMkLst>
            <pc:docMk/>
            <pc:sldMk cId="2875849404" sldId="334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7:41.797" v="267" actId="20577"/>
          <ac:spMkLst>
            <pc:docMk/>
            <pc:sldMk cId="2875849404" sldId="334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52:04.411" v="808"/>
        <pc:sldMkLst>
          <pc:docMk/>
          <pc:sldMk cId="148433351" sldId="335"/>
        </pc:sldMkLst>
        <pc:spChg chg="mod">
          <ac:chgData name="Pablo Martin Calvo" userId="33475e84de89f0ed" providerId="Windows Live" clId="Web-{CA6545F3-F0A0-431F-B202-A45CA8C08853}" dt="2022-05-18T11:28:33.642" v="290" actId="20577"/>
          <ac:spMkLst>
            <pc:docMk/>
            <pc:sldMk cId="148433351" sldId="335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29:01.627" v="325" actId="20577"/>
          <ac:spMkLst>
            <pc:docMk/>
            <pc:sldMk cId="148433351" sldId="335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36:32.685" v="448" actId="20577"/>
        <pc:sldMkLst>
          <pc:docMk/>
          <pc:sldMk cId="4075750858" sldId="336"/>
        </pc:sldMkLst>
        <pc:spChg chg="mod">
          <ac:chgData name="Pablo Martin Calvo" userId="33475e84de89f0ed" providerId="Windows Live" clId="Web-{CA6545F3-F0A0-431F-B202-A45CA8C08853}" dt="2022-05-18T11:35:37.700" v="359" actId="20577"/>
          <ac:spMkLst>
            <pc:docMk/>
            <pc:sldMk cId="4075750858" sldId="336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36:32.685" v="448" actId="20577"/>
          <ac:spMkLst>
            <pc:docMk/>
            <pc:sldMk cId="4075750858" sldId="336"/>
            <ac:spMk id="10" creationId="{54637D71-CE10-932C-9E67-E2264687AC4E}"/>
          </ac:spMkLst>
        </pc:spChg>
      </pc:sldChg>
      <pc:sldChg chg="modSp add replId">
        <pc:chgData name="Pablo Martin Calvo" userId="33475e84de89f0ed" providerId="Windows Live" clId="Web-{CA6545F3-F0A0-431F-B202-A45CA8C08853}" dt="2022-05-18T11:40:46.020" v="578" actId="20577"/>
        <pc:sldMkLst>
          <pc:docMk/>
          <pc:sldMk cId="474877584" sldId="337"/>
        </pc:sldMkLst>
        <pc:spChg chg="mod">
          <ac:chgData name="Pablo Martin Calvo" userId="33475e84de89f0ed" providerId="Windows Live" clId="Web-{CA6545F3-F0A0-431F-B202-A45CA8C08853}" dt="2022-05-18T11:36:43.654" v="458" actId="20577"/>
          <ac:spMkLst>
            <pc:docMk/>
            <pc:sldMk cId="474877584" sldId="337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46.020" v="578" actId="20577"/>
          <ac:spMkLst>
            <pc:docMk/>
            <pc:sldMk cId="474877584" sldId="337"/>
            <ac:spMk id="10" creationId="{54637D71-CE10-932C-9E67-E2264687AC4E}"/>
          </ac:spMkLst>
        </pc:spChg>
      </pc:sldChg>
      <pc:sldChg chg="modSp add del replId">
        <pc:chgData name="Pablo Martin Calvo" userId="33475e84de89f0ed" providerId="Windows Live" clId="Web-{CA6545F3-F0A0-431F-B202-A45CA8C08853}" dt="2022-05-18T11:35:28.418" v="346"/>
        <pc:sldMkLst>
          <pc:docMk/>
          <pc:sldMk cId="3120479838" sldId="337"/>
        </pc:sldMkLst>
        <pc:spChg chg="mod">
          <ac:chgData name="Pablo Martin Calvo" userId="33475e84de89f0ed" providerId="Windows Live" clId="Web-{CA6545F3-F0A0-431F-B202-A45CA8C08853}" dt="2022-05-18T11:35:26.449" v="345" actId="20577"/>
          <ac:spMkLst>
            <pc:docMk/>
            <pc:sldMk cId="3120479838" sldId="337"/>
            <ac:spMk id="2" creationId="{19079AAE-962B-0556-BB4C-2B8FF1EAD979}"/>
          </ac:spMkLst>
        </pc:spChg>
      </pc:sldChg>
      <pc:sldChg chg="modSp add replId">
        <pc:chgData name="Pablo Martin Calvo" userId="33475e84de89f0ed" providerId="Windows Live" clId="Web-{CA6545F3-F0A0-431F-B202-A45CA8C08853}" dt="2022-05-18T11:44:43.338" v="733" actId="20577"/>
        <pc:sldMkLst>
          <pc:docMk/>
          <pc:sldMk cId="739534381" sldId="338"/>
        </pc:sldMkLst>
        <pc:spChg chg="mod">
          <ac:chgData name="Pablo Martin Calvo" userId="33475e84de89f0ed" providerId="Windows Live" clId="Web-{CA6545F3-F0A0-431F-B202-A45CA8C08853}" dt="2022-05-18T11:37:18.780" v="502" actId="20577"/>
          <ac:spMkLst>
            <pc:docMk/>
            <pc:sldMk cId="739534381" sldId="338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4:43.338" v="733" actId="20577"/>
          <ac:spMkLst>
            <pc:docMk/>
            <pc:sldMk cId="739534381" sldId="338"/>
            <ac:spMk id="10" creationId="{54637D71-CE10-932C-9E67-E2264687AC4E}"/>
          </ac:spMkLst>
        </pc:spChg>
      </pc:sldChg>
      <pc:sldChg chg="addSp modSp add replId">
        <pc:chgData name="Pablo Martin Calvo" userId="33475e84de89f0ed" providerId="Windows Live" clId="Web-{CA6545F3-F0A0-431F-B202-A45CA8C08853}" dt="2022-05-18T11:40:34.051" v="566" actId="1076"/>
        <pc:sldMkLst>
          <pc:docMk/>
          <pc:sldMk cId="3284908439" sldId="339"/>
        </pc:sldMkLst>
        <pc:spChg chg="mod">
          <ac:chgData name="Pablo Martin Calvo" userId="33475e84de89f0ed" providerId="Windows Live" clId="Web-{CA6545F3-F0A0-431F-B202-A45CA8C08853}" dt="2022-05-18T11:37:41.343" v="511" actId="20577"/>
          <ac:spMkLst>
            <pc:docMk/>
            <pc:sldMk cId="3284908439" sldId="339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0:31.894" v="565" actId="20577"/>
          <ac:spMkLst>
            <pc:docMk/>
            <pc:sldMk cId="3284908439" sldId="339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0:34.051" v="566" actId="1076"/>
          <ac:picMkLst>
            <pc:docMk/>
            <pc:sldMk cId="3284908439" sldId="339"/>
            <ac:picMk id="3" creationId="{A2A89813-9DEC-EACC-90A8-CDF190C35176}"/>
          </ac:picMkLst>
        </pc:picChg>
      </pc:sldChg>
      <pc:sldChg chg="addSp modSp add replId">
        <pc:chgData name="Pablo Martin Calvo" userId="33475e84de89f0ed" providerId="Windows Live" clId="Web-{CA6545F3-F0A0-431F-B202-A45CA8C08853}" dt="2022-05-18T11:44:31.197" v="720" actId="1076"/>
        <pc:sldMkLst>
          <pc:docMk/>
          <pc:sldMk cId="800764560" sldId="340"/>
        </pc:sldMkLst>
        <pc:spChg chg="mod">
          <ac:chgData name="Pablo Martin Calvo" userId="33475e84de89f0ed" providerId="Windows Live" clId="Web-{CA6545F3-F0A0-431F-B202-A45CA8C08853}" dt="2022-05-18T11:44:22.806" v="718" actId="20577"/>
          <ac:spMkLst>
            <pc:docMk/>
            <pc:sldMk cId="800764560" sldId="340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43:26.727" v="693" actId="20577"/>
          <ac:spMkLst>
            <pc:docMk/>
            <pc:sldMk cId="800764560" sldId="340"/>
            <ac:spMk id="10" creationId="{54637D71-CE10-932C-9E67-E2264687AC4E}"/>
          </ac:spMkLst>
        </pc:spChg>
        <pc:picChg chg="add mod">
          <ac:chgData name="Pablo Martin Calvo" userId="33475e84de89f0ed" providerId="Windows Live" clId="Web-{CA6545F3-F0A0-431F-B202-A45CA8C08853}" dt="2022-05-18T11:43:39.852" v="697" actId="1076"/>
          <ac:picMkLst>
            <pc:docMk/>
            <pc:sldMk cId="800764560" sldId="340"/>
            <ac:picMk id="3" creationId="{46E5ADA4-F29C-AB86-BD98-98532B701304}"/>
          </ac:picMkLst>
        </pc:picChg>
        <pc:picChg chg="add mod">
          <ac:chgData name="Pablo Martin Calvo" userId="33475e84de89f0ed" providerId="Windows Live" clId="Web-{CA6545F3-F0A0-431F-B202-A45CA8C08853}" dt="2022-05-18T11:44:31.197" v="720" actId="1076"/>
          <ac:picMkLst>
            <pc:docMk/>
            <pc:sldMk cId="800764560" sldId="340"/>
            <ac:picMk id="4" creationId="{85E519DA-D5CB-BA19-5612-B4EE2DDA39F2}"/>
          </ac:picMkLst>
        </pc:picChg>
      </pc:sldChg>
      <pc:sldChg chg="addSp delSp modSp add replId">
        <pc:chgData name="Pablo Martin Calvo" userId="33475e84de89f0ed" providerId="Windows Live" clId="Web-{CA6545F3-F0A0-431F-B202-A45CA8C08853}" dt="2022-05-18T11:52:33.365" v="836" actId="20577"/>
        <pc:sldMkLst>
          <pc:docMk/>
          <pc:sldMk cId="3801274438" sldId="341"/>
        </pc:sldMkLst>
        <pc:spChg chg="mod">
          <ac:chgData name="Pablo Martin Calvo" userId="33475e84de89f0ed" providerId="Windows Live" clId="Web-{CA6545F3-F0A0-431F-B202-A45CA8C08853}" dt="2022-05-18T11:46:05.262" v="787" actId="20577"/>
          <ac:spMkLst>
            <pc:docMk/>
            <pc:sldMk cId="3801274438" sldId="341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1:52:33.365" v="836" actId="20577"/>
          <ac:spMkLst>
            <pc:docMk/>
            <pc:sldMk cId="3801274438" sldId="341"/>
            <ac:spMk id="10" creationId="{54637D71-CE10-932C-9E67-E2264687AC4E}"/>
          </ac:spMkLst>
        </pc:spChg>
        <pc:picChg chg="del">
          <ac:chgData name="Pablo Martin Calvo" userId="33475e84de89f0ed" providerId="Windows Live" clId="Web-{CA6545F3-F0A0-431F-B202-A45CA8C08853}" dt="2022-05-18T11:46:06.606" v="789"/>
          <ac:picMkLst>
            <pc:docMk/>
            <pc:sldMk cId="3801274438" sldId="341"/>
            <ac:picMk id="3" creationId="{46E5ADA4-F29C-AB86-BD98-98532B701304}"/>
          </ac:picMkLst>
        </pc:picChg>
        <pc:picChg chg="del">
          <ac:chgData name="Pablo Martin Calvo" userId="33475e84de89f0ed" providerId="Windows Live" clId="Web-{CA6545F3-F0A0-431F-B202-A45CA8C08853}" dt="2022-05-18T11:46:06.059" v="788"/>
          <ac:picMkLst>
            <pc:docMk/>
            <pc:sldMk cId="3801274438" sldId="341"/>
            <ac:picMk id="4" creationId="{85E519DA-D5CB-BA19-5612-B4EE2DDA39F2}"/>
          </ac:picMkLst>
        </pc:picChg>
        <pc:picChg chg="add mod">
          <ac:chgData name="Pablo Martin Calvo" userId="33475e84de89f0ed" providerId="Windows Live" clId="Web-{CA6545F3-F0A0-431F-B202-A45CA8C08853}" dt="2022-05-18T11:47:07.920" v="798" actId="1076"/>
          <ac:picMkLst>
            <pc:docMk/>
            <pc:sldMk cId="3801274438" sldId="341"/>
            <ac:picMk id="5" creationId="{3F1C8CDE-FD0F-7B61-B284-E9428A169AD2}"/>
          </ac:picMkLst>
        </pc:picChg>
      </pc:sldChg>
      <pc:sldChg chg="modSp add replId">
        <pc:chgData name="Pablo Martin Calvo" userId="33475e84de89f0ed" providerId="Windows Live" clId="Web-{CA6545F3-F0A0-431F-B202-A45CA8C08853}" dt="2022-05-18T12:02:26.755" v="1357" actId="20577"/>
        <pc:sldMkLst>
          <pc:docMk/>
          <pc:sldMk cId="2312259555" sldId="342"/>
        </pc:sldMkLst>
        <pc:spChg chg="mod">
          <ac:chgData name="Pablo Martin Calvo" userId="33475e84de89f0ed" providerId="Windows Live" clId="Web-{CA6545F3-F0A0-431F-B202-A45CA8C08853}" dt="2022-05-18T12:00:44.487" v="1120" actId="20577"/>
          <ac:spMkLst>
            <pc:docMk/>
            <pc:sldMk cId="2312259555" sldId="342"/>
            <ac:spMk id="2" creationId="{19079AAE-962B-0556-BB4C-2B8FF1EAD979}"/>
          </ac:spMkLst>
        </pc:spChg>
        <pc:spChg chg="mod">
          <ac:chgData name="Pablo Martin Calvo" userId="33475e84de89f0ed" providerId="Windows Live" clId="Web-{CA6545F3-F0A0-431F-B202-A45CA8C08853}" dt="2022-05-18T12:02:26.755" v="1357" actId="20577"/>
          <ac:spMkLst>
            <pc:docMk/>
            <pc:sldMk cId="2312259555" sldId="342"/>
            <ac:spMk id="10" creationId="{54637D71-CE10-932C-9E67-E2264687AC4E}"/>
          </ac:spMkLst>
        </pc:spChg>
      </pc:sldChg>
    </pc:docChg>
  </pc:docChgLst>
  <pc:docChgLst>
    <pc:chgData name="Pablo Martin Calvo" userId="33475e84de89f0ed" providerId="Windows Live" clId="Web-{0BC309DA-ECC5-4D07-8FE3-C7DEFA0E1740}"/>
    <pc:docChg chg="modSld">
      <pc:chgData name="Pablo Martin Calvo" userId="33475e84de89f0ed" providerId="Windows Live" clId="Web-{0BC309DA-ECC5-4D07-8FE3-C7DEFA0E1740}" dt="2022-04-29T06:35:31.616" v="7" actId="20577"/>
      <pc:docMkLst>
        <pc:docMk/>
      </pc:docMkLst>
      <pc:sldChg chg="modSp">
        <pc:chgData name="Pablo Martin Calvo" userId="33475e84de89f0ed" providerId="Windows Live" clId="Web-{0BC309DA-ECC5-4D07-8FE3-C7DEFA0E1740}" dt="2022-04-29T06:35:31.616" v="7" actId="20577"/>
        <pc:sldMkLst>
          <pc:docMk/>
          <pc:sldMk cId="914369882" sldId="257"/>
        </pc:sldMkLst>
        <pc:spChg chg="mod">
          <ac:chgData name="Pablo Martin Calvo" userId="33475e84de89f0ed" providerId="Windows Live" clId="Web-{0BC309DA-ECC5-4D07-8FE3-C7DEFA0E1740}" dt="2022-04-29T06:35:31.616" v="7" actId="20577"/>
          <ac:spMkLst>
            <pc:docMk/>
            <pc:sldMk cId="914369882" sldId="257"/>
            <ac:spMk id="3" creationId="{B642C093-7229-DD5E-5230-FB4B1906861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20/05/2022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me.com/Metals/Ferrou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4kyRyKyOp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trike="sngStrike" dirty="0" err="1">
                <a:cs typeface="Calibri Light"/>
              </a:rPr>
              <a:t>Lecture</a:t>
            </a:r>
            <a:r>
              <a:rPr lang="es-ES" strike="sngStrike" dirty="0">
                <a:cs typeface="Calibri Light"/>
              </a:rPr>
              <a:t> 9</a:t>
            </a:r>
            <a:r>
              <a:rPr lang="es-ES" dirty="0">
                <a:cs typeface="Calibri Light"/>
              </a:rPr>
              <a:t> Workshop 2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Simulation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based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Optimization</a:t>
            </a:r>
            <a:r>
              <a:rPr lang="es-ES" dirty="0">
                <a:cs typeface="Calibri"/>
              </a:rPr>
              <a:t> (2)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cs typeface="Calibri Light"/>
              </a:rPr>
              <a:t>Today</a:t>
            </a:r>
            <a:endParaRPr lang="es-ES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A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view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simulation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based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optimization</a:t>
            </a:r>
          </a:p>
          <a:p>
            <a:r>
              <a:rPr lang="es-ES" dirty="0">
                <a:cs typeface="Calibri"/>
              </a:rPr>
              <a:t>A</a:t>
            </a:r>
            <a:r>
              <a:rPr lang="es-ES" dirty="0">
                <a:ea typeface="Calibri" panose="020F0502020204030204"/>
                <a:cs typeface="Calibri"/>
              </a:rPr>
              <a:t> real case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your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brains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work</a:t>
            </a:r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4369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Mills </a:t>
            </a:r>
            <a:r>
              <a:rPr lang="es-ES" dirty="0" err="1">
                <a:cs typeface="Calibri Light"/>
              </a:rPr>
              <a:t>Inc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8655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Mills </a:t>
            </a:r>
            <a:r>
              <a:rPr lang="es-ES" dirty="0" err="1">
                <a:cs typeface="Calibri"/>
              </a:rPr>
              <a:t>Inc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builds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eolic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parks</a:t>
            </a:r>
            <a:endParaRPr lang="es-ES" dirty="0" err="1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Construction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operations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long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expensive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projects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with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budgets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hundreds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millions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$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Material </a:t>
            </a:r>
            <a:r>
              <a:rPr lang="es-ES" dirty="0" err="1">
                <a:ea typeface="Calibri" panose="020F0502020204030204"/>
                <a:cs typeface="Calibri"/>
              </a:rPr>
              <a:t>supply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key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operation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profitability</a:t>
            </a:r>
            <a:r>
              <a:rPr lang="es-ES" dirty="0">
                <a:ea typeface="Calibri" panose="020F0502020204030204"/>
                <a:cs typeface="Calibri"/>
              </a:rPr>
              <a:t>. Late </a:t>
            </a:r>
            <a:r>
              <a:rPr lang="es-ES" dirty="0" err="1">
                <a:ea typeface="Calibri" panose="020F0502020204030204"/>
                <a:cs typeface="Calibri"/>
              </a:rPr>
              <a:t>delivery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insufficient</a:t>
            </a:r>
            <a:r>
              <a:rPr lang="es-ES" dirty="0">
                <a:ea typeface="Calibri" panose="020F0502020204030204"/>
                <a:cs typeface="Calibri"/>
              </a:rPr>
              <a:t> material </a:t>
            </a:r>
            <a:r>
              <a:rPr lang="es-ES" dirty="0" err="1">
                <a:ea typeface="Calibri" panose="020F0502020204030204"/>
                <a:cs typeface="Calibri"/>
              </a:rPr>
              <a:t>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high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cost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make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operations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unprofitable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 descr="Molino de viento en un campo&#10;&#10;Descripción generada automáticamente">
            <a:extLst>
              <a:ext uri="{FF2B5EF4-FFF2-40B4-BE49-F238E27FC236}">
                <a16:creationId xmlns:a16="http://schemas.microsoft.com/office/drawing/2014/main" id="{FE8244B8-E8F2-9EC8-C1AA-7B06BBCDDC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51" r="22973" b="-278"/>
          <a:stretch/>
        </p:blipFill>
        <p:spPr>
          <a:xfrm>
            <a:off x="7220226" y="1429799"/>
            <a:ext cx="4137958" cy="398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39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Building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gigantic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towers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takes</a:t>
            </a:r>
            <a:r>
              <a:rPr lang="es-ES" dirty="0">
                <a:cs typeface="Calibri Light"/>
              </a:rPr>
              <a:t> a bit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effort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142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An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eolic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park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contains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thousands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different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materials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Exact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composition</a:t>
            </a:r>
            <a:r>
              <a:rPr lang="es-ES" dirty="0">
                <a:ea typeface="Calibri" panose="020F0502020204030204"/>
                <a:cs typeface="Calibri"/>
              </a:rPr>
              <a:t> varies </a:t>
            </a:r>
            <a:r>
              <a:rPr lang="es-ES" dirty="0" err="1">
                <a:ea typeface="Calibri" panose="020F0502020204030204"/>
                <a:cs typeface="Calibri"/>
              </a:rPr>
              <a:t>depending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technical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features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if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location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ground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or</a:t>
            </a:r>
            <a:r>
              <a:rPr lang="es-ES" dirty="0">
                <a:ea typeface="Calibri" panose="020F0502020204030204"/>
                <a:cs typeface="Calibri"/>
              </a:rPr>
              <a:t> sea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Concrete, </a:t>
            </a:r>
            <a:r>
              <a:rPr lang="es-ES" dirty="0" err="1">
                <a:ea typeface="Calibri" panose="020F0502020204030204"/>
                <a:cs typeface="Calibri"/>
              </a:rPr>
              <a:t>steel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copper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most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consumed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materials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5" name="Imagen 5">
            <a:extLst>
              <a:ext uri="{FF2B5EF4-FFF2-40B4-BE49-F238E27FC236}">
                <a16:creationId xmlns:a16="http://schemas.microsoft.com/office/drawing/2014/main" id="{8B5C7F94-4AD6-ABBB-BF6B-E5F683114B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783" r="222" b="236"/>
          <a:stretch/>
        </p:blipFill>
        <p:spPr>
          <a:xfrm>
            <a:off x="6391966" y="2437815"/>
            <a:ext cx="4962954" cy="313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54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Steel </a:t>
            </a:r>
            <a:r>
              <a:rPr lang="es-ES" dirty="0" err="1">
                <a:cs typeface="Calibri Light"/>
              </a:rPr>
              <a:t>Reinforcement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Bars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1427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s-ES" dirty="0">
                <a:ea typeface="Calibri" panose="020F0502020204030204"/>
                <a:cs typeface="Calibri"/>
              </a:rPr>
              <a:t>Steel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alloy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iron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with</a:t>
            </a:r>
            <a:r>
              <a:rPr lang="es-ES" dirty="0">
                <a:ea typeface="Calibri" panose="020F0502020204030204"/>
                <a:cs typeface="Calibri"/>
              </a:rPr>
              <a:t> a bit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carbon</a:t>
            </a:r>
            <a:r>
              <a:rPr lang="es-ES" dirty="0">
                <a:ea typeface="Calibri" panose="020F0502020204030204"/>
                <a:cs typeface="Calibri"/>
              </a:rPr>
              <a:t>. </a:t>
            </a:r>
            <a:endParaRPr lang="es-ES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Steel </a:t>
            </a:r>
            <a:r>
              <a:rPr lang="es-ES" dirty="0" err="1">
                <a:ea typeface="Calibri" panose="020F0502020204030204"/>
                <a:cs typeface="Calibri"/>
              </a:rPr>
              <a:t>Reinforcement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Bars</a:t>
            </a:r>
            <a:r>
              <a:rPr lang="es-ES" dirty="0">
                <a:ea typeface="Calibri" panose="020F0502020204030204"/>
                <a:cs typeface="Calibri"/>
              </a:rPr>
              <a:t> (</a:t>
            </a:r>
            <a:r>
              <a:rPr lang="es-ES" dirty="0" err="1">
                <a:ea typeface="Calibri" panose="020F0502020204030204"/>
                <a:cs typeface="Calibri"/>
              </a:rPr>
              <a:t>Rebar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friends</a:t>
            </a:r>
            <a:r>
              <a:rPr lang="es-ES" dirty="0">
                <a:ea typeface="Calibri" panose="020F0502020204030204"/>
                <a:cs typeface="Calibri"/>
              </a:rPr>
              <a:t>) are </a:t>
            </a:r>
            <a:r>
              <a:rPr lang="es-ES" dirty="0" err="1">
                <a:ea typeface="Calibri" panose="020F0502020204030204"/>
                <a:cs typeface="Calibri"/>
              </a:rPr>
              <a:t>one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most</a:t>
            </a:r>
            <a:r>
              <a:rPr lang="es-ES" dirty="0">
                <a:ea typeface="Calibri" panose="020F0502020204030204"/>
                <a:cs typeface="Calibri"/>
              </a:rPr>
              <a:t> popular </a:t>
            </a:r>
            <a:r>
              <a:rPr lang="es-ES" dirty="0" err="1">
                <a:ea typeface="Calibri" panose="020F0502020204030204"/>
                <a:cs typeface="Calibri"/>
              </a:rPr>
              <a:t>steel</a:t>
            </a:r>
            <a:r>
              <a:rPr lang="es-ES" dirty="0">
                <a:ea typeface="Calibri" panose="020F0502020204030204"/>
                <a:cs typeface="Calibri"/>
              </a:rPr>
              <a:t> </a:t>
            </a:r>
          </a:p>
          <a:p>
            <a:r>
              <a:rPr lang="es-ES" dirty="0">
                <a:cs typeface="Calibri"/>
              </a:rPr>
              <a:t>Steel </a:t>
            </a:r>
            <a:r>
              <a:rPr lang="es-ES" dirty="0" err="1">
                <a:cs typeface="Calibri"/>
              </a:rPr>
              <a:t>rebar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goes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into</a:t>
            </a:r>
            <a:r>
              <a:rPr lang="es-ES" dirty="0">
                <a:cs typeface="Calibri"/>
              </a:rPr>
              <a:t> concrete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improve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tensile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strength</a:t>
            </a:r>
            <a:r>
              <a:rPr lang="es-ES" dirty="0">
                <a:cs typeface="Calibri"/>
              </a:rPr>
              <a:t> (</a:t>
            </a:r>
            <a:r>
              <a:rPr lang="es-ES" dirty="0" err="1">
                <a:cs typeface="Calibri"/>
              </a:rPr>
              <a:t>acts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like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bone</a:t>
            </a:r>
            <a:r>
              <a:rPr lang="es-ES" dirty="0">
                <a:cs typeface="Calibri"/>
              </a:rPr>
              <a:t>)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Very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common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all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sorts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construction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works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including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residential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buildings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5" descr="Imagen que contiene exterior, largo, banqueta, calle&#10;&#10;Descripción generada automáticamente">
            <a:extLst>
              <a:ext uri="{FF2B5EF4-FFF2-40B4-BE49-F238E27FC236}">
                <a16:creationId xmlns:a16="http://schemas.microsoft.com/office/drawing/2014/main" id="{7D2E20FB-BF3F-6159-7F30-B72C3909D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376" y="1827419"/>
            <a:ext cx="2830030" cy="2176118"/>
          </a:xfrm>
          <a:prstGeom prst="rect">
            <a:avLst/>
          </a:prstGeom>
        </p:spPr>
      </p:pic>
      <p:pic>
        <p:nvPicPr>
          <p:cNvPr id="6" name="Imagen 6" descr="Imagen que contiene exterior, edificio, banqueta, perro&#10;&#10;Descripción generada automáticamente">
            <a:extLst>
              <a:ext uri="{FF2B5EF4-FFF2-40B4-BE49-F238E27FC236}">
                <a16:creationId xmlns:a16="http://schemas.microsoft.com/office/drawing/2014/main" id="{AD8A5F39-C501-7244-73DC-5F2C72148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0052" y="2915924"/>
            <a:ext cx="2743200" cy="341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559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Steel as a </a:t>
            </a:r>
            <a:r>
              <a:rPr lang="es-ES" dirty="0" err="1">
                <a:cs typeface="Calibri Light"/>
              </a:rPr>
              <a:t>traded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commodity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ea typeface="Calibri" panose="020F0502020204030204"/>
                <a:cs typeface="Calibri"/>
              </a:rPr>
              <a:t>Steel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so standard and has </a:t>
            </a:r>
            <a:r>
              <a:rPr lang="es-ES" dirty="0" err="1">
                <a:ea typeface="Calibri" panose="020F0502020204030204"/>
                <a:cs typeface="Calibri"/>
              </a:rPr>
              <a:t>such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large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volume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trades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financial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market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Both</a:t>
            </a:r>
            <a:r>
              <a:rPr lang="es-ES" dirty="0">
                <a:ea typeface="Calibri" panose="020F0502020204030204"/>
                <a:cs typeface="Calibri"/>
              </a:rPr>
              <a:t> spot and futures </a:t>
            </a:r>
            <a:r>
              <a:rPr lang="es-ES" dirty="0" err="1">
                <a:ea typeface="Calibri" panose="020F0502020204030204"/>
                <a:cs typeface="Calibri"/>
              </a:rPr>
              <a:t>market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exist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Steel </a:t>
            </a:r>
            <a:r>
              <a:rPr lang="es-ES" dirty="0" err="1">
                <a:ea typeface="Calibri" panose="020F0502020204030204"/>
                <a:cs typeface="Calibri"/>
              </a:rPr>
              <a:t>Rebar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traded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London Metal Exchange and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Shanghai</a:t>
            </a:r>
            <a:r>
              <a:rPr lang="es-ES" dirty="0">
                <a:ea typeface="Calibri" panose="020F0502020204030204"/>
                <a:cs typeface="Calibri"/>
              </a:rPr>
              <a:t> Futures Exchange</a:t>
            </a:r>
          </a:p>
          <a:p>
            <a:r>
              <a:rPr lang="es-ES" dirty="0">
                <a:ea typeface="+mn-lt"/>
                <a:cs typeface="+mn-lt"/>
                <a:hlinkClick r:id="rId2"/>
              </a:rPr>
              <a:t>https://www.lme.com/Metals/Ferrous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+mn-lt"/>
                <a:cs typeface="+mn-lt"/>
              </a:rPr>
              <a:t>http://www.shfe.com.cn/en/products/SteelRebar/</a:t>
            </a:r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3814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Mills </a:t>
            </a:r>
            <a:r>
              <a:rPr lang="es-ES" dirty="0" err="1">
                <a:cs typeface="Calibri Light"/>
              </a:rPr>
              <a:t>Inc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Mills </a:t>
            </a:r>
            <a:r>
              <a:rPr lang="es-ES" dirty="0" err="1">
                <a:cs typeface="Calibri"/>
              </a:rPr>
              <a:t>Inc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spend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between</a:t>
            </a:r>
            <a:r>
              <a:rPr lang="es-ES" dirty="0">
                <a:cs typeface="Calibri"/>
              </a:rPr>
              <a:t> 10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100 </a:t>
            </a:r>
            <a:r>
              <a:rPr lang="es-ES" dirty="0" err="1">
                <a:cs typeface="Calibri"/>
              </a:rPr>
              <a:t>million</a:t>
            </a:r>
            <a:r>
              <a:rPr lang="es-ES" dirty="0">
                <a:cs typeface="Calibri"/>
              </a:rPr>
              <a:t> USD </a:t>
            </a:r>
            <a:r>
              <a:rPr lang="es-ES" dirty="0" err="1">
                <a:cs typeface="Calibri"/>
              </a:rPr>
              <a:t>buying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steel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rebar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eolic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park</a:t>
            </a:r>
            <a:endParaRPr lang="es-ES"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Hence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savings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opportunities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measured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millions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But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price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steel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volatile</a:t>
            </a:r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2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4" name="Imagen 4" descr="Gráfico, Histograma&#10;&#10;Descripción generada automáticamente">
            <a:extLst>
              <a:ext uri="{FF2B5EF4-FFF2-40B4-BE49-F238E27FC236}">
                <a16:creationId xmlns:a16="http://schemas.microsoft.com/office/drawing/2014/main" id="{1FBEE021-8620-7588-1AB3-273487D4B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139" y="3851170"/>
            <a:ext cx="6442765" cy="252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343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An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example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operation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An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eolic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park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begin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construction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state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Rio Grande do Norte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April 2023.</a:t>
            </a:r>
          </a:p>
          <a:p>
            <a:r>
              <a:rPr lang="es-ES" dirty="0">
                <a:cs typeface="Calibri"/>
              </a:rPr>
              <a:t>After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initial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designs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there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expected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20,000 </a:t>
            </a:r>
            <a:r>
              <a:rPr lang="es-ES" dirty="0" err="1">
                <a:cs typeface="Calibri"/>
              </a:rPr>
              <a:t>metric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steel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rebar</a:t>
            </a:r>
            <a:r>
              <a:rPr lang="es-ES" dirty="0">
                <a:cs typeface="Calibri"/>
              </a:rPr>
              <a:t>.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Joao, </a:t>
            </a:r>
            <a:r>
              <a:rPr lang="es-ES" dirty="0" err="1">
                <a:ea typeface="Calibri" panose="020F0502020204030204"/>
                <a:cs typeface="Calibri"/>
              </a:rPr>
              <a:t>one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procurement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analysts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Mills </a:t>
            </a:r>
            <a:r>
              <a:rPr lang="es-ES" dirty="0" err="1">
                <a:ea typeface="Calibri" panose="020F0502020204030204"/>
                <a:cs typeface="Calibri"/>
              </a:rPr>
              <a:t>Inc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charge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 </a:t>
            </a:r>
            <a:r>
              <a:rPr lang="es-ES" dirty="0" err="1">
                <a:ea typeface="Calibri" panose="020F0502020204030204"/>
                <a:cs typeface="Calibri"/>
              </a:rPr>
              <a:t>securing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steel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operation</a:t>
            </a:r>
            <a:r>
              <a:rPr lang="es-ES" dirty="0">
                <a:ea typeface="Calibri" panose="020F0502020204030204"/>
                <a:cs typeface="Calibri"/>
              </a:rPr>
              <a:t>.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49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Thinking</a:t>
            </a:r>
            <a:r>
              <a:rPr lang="es-ES" dirty="0">
                <a:cs typeface="Calibri Light"/>
              </a:rPr>
              <a:t> time</a:t>
            </a:r>
            <a:endParaRPr lang="es-ES" dirty="0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factors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that</a:t>
            </a:r>
            <a:r>
              <a:rPr lang="es-ES" dirty="0">
                <a:cs typeface="Calibri"/>
              </a:rPr>
              <a:t> drive </a:t>
            </a:r>
            <a:r>
              <a:rPr lang="es-ES" dirty="0" err="1">
                <a:cs typeface="Calibri"/>
              </a:rPr>
              <a:t>Joao's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decision</a:t>
            </a:r>
            <a:r>
              <a:rPr lang="es-ES" dirty="0">
                <a:cs typeface="Calibri"/>
              </a:rPr>
              <a:t>?</a:t>
            </a:r>
          </a:p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is</a:t>
            </a:r>
            <a:r>
              <a:rPr lang="es-ES" dirty="0">
                <a:cs typeface="Calibri"/>
              </a:rPr>
              <a:t> he </a:t>
            </a:r>
            <a:r>
              <a:rPr lang="es-ES" dirty="0" err="1">
                <a:cs typeface="Calibri"/>
              </a:rPr>
              <a:t>really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trying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do?</a:t>
            </a:r>
          </a:p>
          <a:p>
            <a:r>
              <a:rPr lang="es-ES" dirty="0">
                <a:ea typeface="Calibri" panose="020F0502020204030204"/>
                <a:cs typeface="Calibri"/>
              </a:rPr>
              <a:t>Do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need</a:t>
            </a:r>
            <a:r>
              <a:rPr lang="es-ES" dirty="0">
                <a:ea typeface="Calibri" panose="020F0502020204030204"/>
                <a:cs typeface="Calibri"/>
              </a:rPr>
              <a:t> more </a:t>
            </a:r>
            <a:r>
              <a:rPr lang="es-ES" dirty="0" err="1">
                <a:ea typeface="Calibri" panose="020F0502020204030204"/>
                <a:cs typeface="Calibri"/>
              </a:rPr>
              <a:t>information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5849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Simpler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worlds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should</a:t>
            </a:r>
            <a:r>
              <a:rPr lang="es-ES" dirty="0">
                <a:cs typeface="Calibri"/>
              </a:rPr>
              <a:t> Joao do in...</a:t>
            </a:r>
            <a:endParaRPr lang="es-ES" dirty="0"/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A </a:t>
            </a:r>
            <a:r>
              <a:rPr lang="es-ES" dirty="0" err="1">
                <a:ea typeface="Calibri" panose="020F0502020204030204"/>
                <a:cs typeface="Calibri"/>
              </a:rPr>
              <a:t>world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where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 </a:t>
            </a:r>
            <a:r>
              <a:rPr lang="es-ES" dirty="0" err="1">
                <a:ea typeface="Calibri" panose="020F0502020204030204"/>
                <a:cs typeface="Calibri"/>
              </a:rPr>
              <a:t>price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steel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constant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A </a:t>
            </a:r>
            <a:r>
              <a:rPr lang="es-ES" dirty="0" err="1">
                <a:ea typeface="Calibri" panose="020F0502020204030204"/>
                <a:cs typeface="Calibri"/>
              </a:rPr>
              <a:t>world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where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price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steel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always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increasing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A </a:t>
            </a:r>
            <a:r>
              <a:rPr lang="es-ES" dirty="0" err="1">
                <a:ea typeface="Calibri" panose="020F0502020204030204"/>
                <a:cs typeface="Calibri"/>
              </a:rPr>
              <a:t>world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where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price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steel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always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decreasing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5750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Optimizing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with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knowledge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Imagine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know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prices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next</a:t>
            </a:r>
            <a:r>
              <a:rPr lang="es-ES" dirty="0">
                <a:cs typeface="Calibri"/>
              </a:rPr>
              <a:t> 12 </a:t>
            </a:r>
            <a:r>
              <a:rPr lang="es-ES" dirty="0" err="1">
                <a:cs typeface="Calibri"/>
              </a:rPr>
              <a:t>months</a:t>
            </a:r>
            <a:endParaRPr lang="es-ES" dirty="0" err="1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How</a:t>
            </a:r>
            <a:r>
              <a:rPr lang="es-ES" dirty="0">
                <a:ea typeface="Calibri" panose="020F0502020204030204"/>
                <a:cs typeface="Calibri"/>
              </a:rPr>
              <a:t> can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use </a:t>
            </a:r>
            <a:r>
              <a:rPr lang="es-ES" dirty="0" err="1">
                <a:ea typeface="Calibri" panose="020F0502020204030204"/>
                <a:cs typeface="Calibri"/>
              </a:rPr>
              <a:t>optimization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3" name="Imagen 3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A2A89813-9DEC-EACC-90A8-CDF190C35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048" y="3140071"/>
            <a:ext cx="6941388" cy="289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08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Not</a:t>
            </a:r>
            <a:r>
              <a:rPr lang="es-ES" dirty="0">
                <a:cs typeface="Calibri Light"/>
              </a:rPr>
              <a:t> so simple </a:t>
            </a:r>
            <a:r>
              <a:rPr lang="es-ES" dirty="0" err="1">
                <a:cs typeface="Calibri Light"/>
              </a:rPr>
              <a:t>worlds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Now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assume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there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Working</a:t>
            </a:r>
            <a:r>
              <a:rPr lang="es-ES" dirty="0">
                <a:cs typeface="Calibri"/>
              </a:rPr>
              <a:t> Capital </a:t>
            </a:r>
            <a:r>
              <a:rPr lang="es-ES" dirty="0" err="1">
                <a:cs typeface="Calibri"/>
              </a:rPr>
              <a:t>Costs</a:t>
            </a:r>
            <a:endParaRPr lang="es-ES"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How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does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change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things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4877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real </a:t>
            </a:r>
            <a:r>
              <a:rPr lang="es-ES" dirty="0" err="1">
                <a:cs typeface="Calibri Light"/>
              </a:rPr>
              <a:t>world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don't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know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price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be</a:t>
            </a:r>
          </a:p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do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do?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9534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Price </a:t>
            </a:r>
            <a:r>
              <a:rPr lang="es-ES" dirty="0" err="1">
                <a:cs typeface="Calibri Light"/>
              </a:rPr>
              <a:t>is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uncertain</a:t>
            </a:r>
            <a:r>
              <a:rPr lang="es-ES" dirty="0">
                <a:cs typeface="Calibri Light"/>
              </a:rPr>
              <a:t>, </a:t>
            </a:r>
            <a:r>
              <a:rPr lang="es-ES" dirty="0" err="1">
                <a:cs typeface="Calibri Light"/>
              </a:rPr>
              <a:t>but</a:t>
            </a:r>
            <a:r>
              <a:rPr lang="es-ES" dirty="0">
                <a:cs typeface="Calibri Light"/>
              </a:rPr>
              <a:t> can be </a:t>
            </a:r>
            <a:r>
              <a:rPr lang="es-ES" dirty="0" err="1">
                <a:cs typeface="Calibri Light"/>
              </a:rPr>
              <a:t>bounded</a:t>
            </a:r>
            <a:r>
              <a:rPr lang="es-ES" dirty="0">
                <a:cs typeface="Calibri Light"/>
              </a:rPr>
              <a:t> </a:t>
            </a:r>
            <a:endParaRPr lang="es-ES" dirty="0" err="1">
              <a:cs typeface="Calibri Light"/>
            </a:endParaRP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certain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prices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look </a:t>
            </a:r>
            <a:r>
              <a:rPr lang="es-ES" dirty="0" err="1">
                <a:cs typeface="Calibri"/>
              </a:rPr>
              <a:t>like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future</a:t>
            </a:r>
          </a:p>
          <a:p>
            <a:r>
              <a:rPr lang="es-ES" dirty="0" err="1">
                <a:cs typeface="Calibri"/>
              </a:rPr>
              <a:t>But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estimate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probability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certain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price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ranges</a:t>
            </a:r>
          </a:p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won't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cover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do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today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but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can be done in </a:t>
            </a:r>
            <a:r>
              <a:rPr lang="es-ES" dirty="0" err="1">
                <a:cs typeface="Calibri"/>
              </a:rPr>
              <a:t>smart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ways</a:t>
            </a:r>
          </a:p>
          <a:p>
            <a:endParaRPr lang="es-ES" dirty="0"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3" name="Imagen 3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46E5ADA4-F29C-AB86-BD98-98532B701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513" y="3993492"/>
            <a:ext cx="5014822" cy="2192187"/>
          </a:xfrm>
          <a:prstGeom prst="rect">
            <a:avLst/>
          </a:prstGeom>
        </p:spPr>
      </p:pic>
      <p:pic>
        <p:nvPicPr>
          <p:cNvPr id="4" name="Imagen 4" descr="Gráfico&#10;&#10;Descripción generada automáticamente">
            <a:extLst>
              <a:ext uri="{FF2B5EF4-FFF2-40B4-BE49-F238E27FC236}">
                <a16:creationId xmlns:a16="http://schemas.microsoft.com/office/drawing/2014/main" id="{85E519DA-D5CB-BA19-5612-B4EE2DDA3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664" y="3577309"/>
            <a:ext cx="4799162" cy="301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764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have</a:t>
            </a:r>
            <a:r>
              <a:rPr lang="es-ES" dirty="0">
                <a:cs typeface="Calibri Light"/>
              </a:rPr>
              <a:t> a </a:t>
            </a:r>
            <a:r>
              <a:rPr lang="es-ES" dirty="0" err="1">
                <a:cs typeface="Calibri Light"/>
              </a:rPr>
              <a:t>probability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distribution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for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every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month</a:t>
            </a:r>
            <a:r>
              <a:rPr lang="es-ES" dirty="0">
                <a:cs typeface="Calibri Light"/>
              </a:rPr>
              <a:t> in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horizon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s-ES" dirty="0">
              <a:cs typeface="Calibri"/>
            </a:endParaRP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5" name="Imagen 5" descr="Diagrama&#10;&#10;Descripción generada automáticamente">
            <a:extLst>
              <a:ext uri="{FF2B5EF4-FFF2-40B4-BE49-F238E27FC236}">
                <a16:creationId xmlns:a16="http://schemas.microsoft.com/office/drawing/2014/main" id="{3F1C8CDE-FD0F-7B61-B284-E9428A169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985" y="2541311"/>
            <a:ext cx="7818407" cy="350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274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Optimization</a:t>
            </a:r>
            <a:r>
              <a:rPr lang="es-ES" dirty="0">
                <a:cs typeface="Calibri Light"/>
              </a:rPr>
              <a:t> and </a:t>
            </a:r>
            <a:r>
              <a:rPr lang="es-ES" dirty="0" err="1">
                <a:cs typeface="Calibri Light"/>
              </a:rPr>
              <a:t>uncertainty</a:t>
            </a:r>
            <a:r>
              <a:rPr lang="es-ES" dirty="0">
                <a:cs typeface="Calibri Light"/>
              </a:rPr>
              <a:t>...</a:t>
            </a:r>
            <a:endParaRPr lang="es-ES" dirty="0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seen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optimize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know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prices</a:t>
            </a:r>
          </a:p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probabilistic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description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prices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be </a:t>
            </a:r>
            <a:r>
              <a:rPr lang="es-ES" dirty="0" err="1">
                <a:cs typeface="Calibri"/>
              </a:rPr>
              <a:t>like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What's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next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3439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Montecarlo </a:t>
            </a:r>
            <a:r>
              <a:rPr lang="es-ES" dirty="0" err="1">
                <a:cs typeface="Calibri Light"/>
              </a:rPr>
              <a:t>Simulation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did</a:t>
            </a:r>
            <a:r>
              <a:rPr lang="es-ES" dirty="0">
                <a:cs typeface="Calibri"/>
              </a:rPr>
              <a:t> in case 1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Simulate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prices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repeteadly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optimize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each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random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price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combination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What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results</a:t>
            </a:r>
            <a:r>
              <a:rPr lang="es-ES" dirty="0">
                <a:ea typeface="Calibri" panose="020F0502020204030204"/>
                <a:cs typeface="Calibri"/>
              </a:rPr>
              <a:t> do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get</a:t>
            </a:r>
            <a:r>
              <a:rPr lang="es-ES" dirty="0">
                <a:ea typeface="Calibri" panose="020F0502020204030204"/>
                <a:cs typeface="Calibri"/>
              </a:rPr>
              <a:t>?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3486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Results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given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price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combination</a:t>
            </a:r>
            <a:r>
              <a:rPr lang="es-ES" dirty="0">
                <a:cs typeface="Calibri"/>
              </a:rPr>
              <a:t>...</a:t>
            </a:r>
            <a:endParaRPr lang="es-ES">
              <a:cs typeface="Calibri" panose="020F0502020204030204"/>
            </a:endParaRPr>
          </a:p>
          <a:p>
            <a:pPr lvl="1"/>
            <a:r>
              <a:rPr lang="es-ES" dirty="0">
                <a:cs typeface="Calibri"/>
              </a:rPr>
              <a:t>…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get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right</a:t>
            </a:r>
            <a:r>
              <a:rPr lang="es-ES" dirty="0">
                <a:cs typeface="Calibri"/>
              </a:rPr>
              <a:t> </a:t>
            </a:r>
            <a:r>
              <a:rPr lang="es-ES" dirty="0" err="1">
                <a:cs typeface="Calibri"/>
              </a:rPr>
              <a:t>purchases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make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specific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purchase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pattern</a:t>
            </a:r>
            <a:r>
              <a:rPr lang="es-ES" dirty="0">
                <a:cs typeface="Calibri"/>
              </a:rPr>
              <a:t>...</a:t>
            </a:r>
          </a:p>
          <a:p>
            <a:pPr lvl="1"/>
            <a:r>
              <a:rPr lang="es-ES" dirty="0">
                <a:cs typeface="Calibri"/>
              </a:rPr>
              <a:t>…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get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distribution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expected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costs</a:t>
            </a:r>
            <a:endParaRPr lang="es-ES" dirty="0"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With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simulations</a:t>
            </a:r>
            <a:r>
              <a:rPr lang="es-ES" dirty="0">
                <a:ea typeface="Calibri" panose="020F0502020204030204"/>
                <a:cs typeface="Calibri"/>
              </a:rPr>
              <a:t>...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… </a:t>
            </a:r>
            <a:r>
              <a:rPr lang="es-ES" dirty="0" err="1">
                <a:ea typeface="Calibri" panose="020F0502020204030204"/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can </a:t>
            </a:r>
            <a:r>
              <a:rPr lang="es-ES" dirty="0" err="1">
                <a:ea typeface="Calibri" panose="020F0502020204030204"/>
                <a:cs typeface="Calibri"/>
              </a:rPr>
              <a:t>build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distribution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expected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cost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operation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5510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What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happened</a:t>
            </a:r>
            <a:r>
              <a:rPr lang="es-ES" dirty="0">
                <a:cs typeface="Calibri Light"/>
              </a:rPr>
              <a:t> in real </a:t>
            </a:r>
            <a:r>
              <a:rPr lang="es-ES" dirty="0" err="1">
                <a:cs typeface="Calibri Light"/>
              </a:rPr>
              <a:t>life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built</a:t>
            </a:r>
            <a:r>
              <a:rPr lang="es-ES" dirty="0">
                <a:cs typeface="Calibri"/>
              </a:rPr>
              <a:t> a Machine </a:t>
            </a:r>
            <a:r>
              <a:rPr lang="es-ES" dirty="0" err="1">
                <a:cs typeface="Calibri"/>
              </a:rPr>
              <a:t>Learning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forecasting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price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steel</a:t>
            </a:r>
          </a:p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create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an</a:t>
            </a:r>
            <a:r>
              <a:rPr lang="es-ES" dirty="0">
                <a:cs typeface="Calibri"/>
              </a:rPr>
              <a:t> app </a:t>
            </a:r>
            <a:r>
              <a:rPr lang="es-ES" dirty="0" err="1">
                <a:cs typeface="Calibri"/>
              </a:rPr>
              <a:t>where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purchaser</a:t>
            </a:r>
            <a:r>
              <a:rPr lang="es-ES" dirty="0">
                <a:cs typeface="Calibri"/>
              </a:rPr>
              <a:t> inputs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details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operation</a:t>
            </a:r>
            <a:r>
              <a:rPr lang="es-ES" dirty="0">
                <a:cs typeface="Calibri"/>
              </a:rPr>
              <a:t> (</a:t>
            </a:r>
            <a:r>
              <a:rPr lang="es-ES" dirty="0" err="1">
                <a:cs typeface="Calibri"/>
              </a:rPr>
              <a:t>needed</a:t>
            </a:r>
            <a:r>
              <a:rPr lang="es-ES" dirty="0">
                <a:cs typeface="Calibri"/>
              </a:rPr>
              <a:t> material, </a:t>
            </a:r>
            <a:r>
              <a:rPr lang="es-ES" dirty="0" err="1">
                <a:cs typeface="Calibri"/>
              </a:rPr>
              <a:t>budget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transport</a:t>
            </a:r>
            <a:r>
              <a:rPr lang="es-ES" dirty="0">
                <a:cs typeface="Calibri"/>
              </a:rPr>
              <a:t>/</a:t>
            </a:r>
            <a:r>
              <a:rPr lang="es-ES" dirty="0" err="1">
                <a:cs typeface="Calibri"/>
              </a:rPr>
              <a:t>storage</a:t>
            </a:r>
            <a:r>
              <a:rPr lang="es-ES" dirty="0">
                <a:cs typeface="Calibri"/>
              </a:rPr>
              <a:t>/capital </a:t>
            </a:r>
            <a:r>
              <a:rPr lang="es-ES" dirty="0" err="1">
                <a:cs typeface="Calibri"/>
              </a:rPr>
              <a:t>costs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etc</a:t>
            </a:r>
            <a:r>
              <a:rPr lang="es-ES" dirty="0">
                <a:cs typeface="Calibri"/>
              </a:rPr>
              <a:t>)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app </a:t>
            </a:r>
            <a:r>
              <a:rPr lang="es-ES" dirty="0" err="1">
                <a:ea typeface="Calibri" panose="020F0502020204030204"/>
                <a:cs typeface="Calibri"/>
              </a:rPr>
              <a:t>simulates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different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purchasing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decisions</a:t>
            </a:r>
            <a:r>
              <a:rPr lang="es-ES" dirty="0">
                <a:ea typeface="Calibri" panose="020F0502020204030204"/>
                <a:cs typeface="Calibri"/>
              </a:rPr>
              <a:t> and compares </a:t>
            </a:r>
            <a:r>
              <a:rPr lang="es-ES" dirty="0" err="1">
                <a:ea typeface="Calibri" panose="020F0502020204030204"/>
                <a:cs typeface="Calibri"/>
              </a:rPr>
              <a:t>their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outcomes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terms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expect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cost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risk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exceeding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budget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user</a:t>
            </a:r>
            <a:r>
              <a:rPr lang="es-ES" dirty="0">
                <a:ea typeface="Calibri" panose="020F0502020204030204"/>
                <a:cs typeface="Calibri"/>
              </a:rPr>
              <a:t> can </a:t>
            </a:r>
            <a:r>
              <a:rPr lang="es-ES" dirty="0" err="1">
                <a:ea typeface="Calibri" panose="020F0502020204030204"/>
                <a:cs typeface="Calibri"/>
              </a:rPr>
              <a:t>deep</a:t>
            </a:r>
            <a:r>
              <a:rPr lang="es-ES" dirty="0">
                <a:ea typeface="Calibri" panose="020F0502020204030204"/>
                <a:cs typeface="Calibri"/>
              </a:rPr>
              <a:t> dive </a:t>
            </a:r>
            <a:r>
              <a:rPr lang="es-ES" dirty="0" err="1">
                <a:ea typeface="Calibri" panose="020F0502020204030204"/>
                <a:cs typeface="Calibri"/>
              </a:rPr>
              <a:t>into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each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purchasing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decision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its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outcomes</a:t>
            </a:r>
            <a:r>
              <a:rPr lang="es-ES" dirty="0">
                <a:ea typeface="Calibri" panose="020F0502020204030204"/>
                <a:cs typeface="Calibri"/>
              </a:rPr>
              <a:t> and use </a:t>
            </a:r>
            <a:r>
              <a:rPr lang="es-ES" dirty="0" err="1">
                <a:ea typeface="Calibri" panose="020F0502020204030204"/>
                <a:cs typeface="Calibri"/>
              </a:rPr>
              <a:t>all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data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support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their</a:t>
            </a:r>
            <a:r>
              <a:rPr lang="es-ES" dirty="0">
                <a:ea typeface="Calibri" panose="020F0502020204030204"/>
                <a:cs typeface="Calibri"/>
              </a:rPr>
              <a:t> final </a:t>
            </a:r>
            <a:r>
              <a:rPr lang="es-ES" dirty="0" err="1">
                <a:ea typeface="Calibri" panose="020F0502020204030204"/>
                <a:cs typeface="Calibri"/>
              </a:rPr>
              <a:t>decision</a:t>
            </a: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2259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Real </a:t>
            </a:r>
            <a:r>
              <a:rPr lang="es-ES" dirty="0" err="1">
                <a:cs typeface="Calibri Light"/>
              </a:rPr>
              <a:t>world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factors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that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also</a:t>
            </a:r>
            <a:r>
              <a:rPr lang="es-ES" dirty="0">
                <a:cs typeface="Calibri Light"/>
              </a:rPr>
              <a:t> come </a:t>
            </a:r>
            <a:r>
              <a:rPr lang="es-ES" dirty="0" err="1">
                <a:cs typeface="Calibri Light"/>
              </a:rPr>
              <a:t>into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play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/>
              <a:buChar char="•"/>
            </a:pPr>
            <a:r>
              <a:rPr lang="es-ES" dirty="0" err="1">
                <a:cs typeface="Calibri"/>
              </a:rPr>
              <a:t>You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might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need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different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amounts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steel</a:t>
            </a:r>
            <a:r>
              <a:rPr lang="es-ES" dirty="0">
                <a:ea typeface="Calibri" panose="020F0502020204030204"/>
                <a:cs typeface="Calibri"/>
              </a:rPr>
              <a:t> at </a:t>
            </a:r>
            <a:r>
              <a:rPr lang="es-ES" dirty="0" err="1">
                <a:ea typeface="Calibri" panose="020F0502020204030204"/>
                <a:cs typeface="Calibri"/>
              </a:rPr>
              <a:t>different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points</a:t>
            </a:r>
            <a:r>
              <a:rPr lang="es-ES" dirty="0">
                <a:ea typeface="Calibri" panose="020F0502020204030204"/>
                <a:cs typeface="Calibri"/>
              </a:rPr>
              <a:t> in time: no </a:t>
            </a:r>
            <a:r>
              <a:rPr lang="es-ES" dirty="0" err="1">
                <a:ea typeface="Calibri" panose="020F0502020204030204"/>
                <a:cs typeface="Calibri"/>
              </a:rPr>
              <a:t>need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everything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for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one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specific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month</a:t>
            </a:r>
          </a:p>
          <a:p>
            <a:pPr>
              <a:buFont typeface="Arial"/>
            </a:pPr>
            <a:r>
              <a:rPr lang="es-ES" dirty="0" err="1">
                <a:ea typeface="Calibri" panose="020F0502020204030204"/>
                <a:cs typeface="Calibri"/>
              </a:rPr>
              <a:t>Transport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costs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storage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costs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also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relevant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also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uncertainty</a:t>
            </a:r>
          </a:p>
          <a:p>
            <a:pPr>
              <a:buFont typeface="Arial"/>
            </a:pPr>
            <a:r>
              <a:rPr lang="es-ES" dirty="0">
                <a:ea typeface="Calibri" panose="020F0502020204030204"/>
                <a:cs typeface="Calibri"/>
              </a:rPr>
              <a:t>Exchange </a:t>
            </a:r>
            <a:r>
              <a:rPr lang="es-ES" dirty="0" err="1">
                <a:ea typeface="Calibri" panose="020F0502020204030204"/>
                <a:cs typeface="Calibri"/>
              </a:rPr>
              <a:t>rates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also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relevant</a:t>
            </a:r>
            <a:r>
              <a:rPr lang="es-ES" dirty="0">
                <a:ea typeface="Calibri" panose="020F0502020204030204"/>
                <a:cs typeface="Calibri"/>
              </a:rPr>
              <a:t> and </a:t>
            </a:r>
            <a:r>
              <a:rPr lang="es-ES" dirty="0" err="1">
                <a:ea typeface="Calibri" panose="020F0502020204030204"/>
                <a:cs typeface="Calibri"/>
              </a:rPr>
              <a:t>also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uncertainty</a:t>
            </a:r>
          </a:p>
          <a:p>
            <a:pPr>
              <a:buFont typeface="Arial"/>
            </a:pPr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142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There</a:t>
            </a:r>
            <a:r>
              <a:rPr lang="es-ES" dirty="0">
                <a:cs typeface="Calibri Light"/>
              </a:rPr>
              <a:t> are </a:t>
            </a:r>
            <a:r>
              <a:rPr lang="es-ES" dirty="0" err="1">
                <a:cs typeface="Calibri Light"/>
              </a:rPr>
              <a:t>companies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making</a:t>
            </a:r>
            <a:r>
              <a:rPr lang="es-ES" dirty="0">
                <a:cs typeface="Calibri Light"/>
              </a:rPr>
              <a:t> a living </a:t>
            </a:r>
            <a:r>
              <a:rPr lang="es-ES" dirty="0" err="1">
                <a:cs typeface="Calibri Light"/>
              </a:rPr>
              <a:t>out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of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this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very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problem</a:t>
            </a:r>
            <a:endParaRPr lang="es-ES" dirty="0" err="1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4637D71-CE10-932C-9E67-E2264687A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/>
              <a:buChar char="•"/>
            </a:pPr>
            <a:r>
              <a:rPr lang="es-ES" dirty="0">
                <a:ea typeface="+mn-lt"/>
                <a:cs typeface="+mn-lt"/>
              </a:rPr>
              <a:t>https://decisionnext.com/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  <a:p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7391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79AAE-962B-0556-BB4C-2B8FF1EA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cs typeface="Calibri Light"/>
              </a:rPr>
              <a:t>Next up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42C093-7229-DD5E-5230-FB4B19068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Work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case 2</a:t>
            </a:r>
            <a:endParaRPr lang="es-ES">
              <a:cs typeface="Calibri"/>
            </a:endParaRPr>
          </a:p>
          <a:p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didn't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get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free </a:t>
            </a:r>
            <a:r>
              <a:rPr lang="es-ES" dirty="0" err="1">
                <a:cs typeface="Calibri"/>
              </a:rPr>
              <a:t>license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from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Gurobi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did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?</a:t>
            </a:r>
          </a:p>
          <a:p>
            <a:r>
              <a:rPr lang="es-ES" dirty="0" err="1">
                <a:cs typeface="Calibri"/>
              </a:rPr>
              <a:t>Get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ready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start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our</a:t>
            </a:r>
            <a:r>
              <a:rPr lang="es-ES" dirty="0">
                <a:cs typeface="Calibri"/>
              </a:rPr>
              <a:t> Machine </a:t>
            </a:r>
            <a:r>
              <a:rPr lang="es-ES" dirty="0" err="1">
                <a:cs typeface="Calibri"/>
              </a:rPr>
              <a:t>Learning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focus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wonderful</a:t>
            </a:r>
            <a:r>
              <a:rPr lang="es-ES" dirty="0">
                <a:cs typeface="Calibri"/>
              </a:rPr>
              <a:t> </a:t>
            </a:r>
            <a:r>
              <a:rPr lang="es-ES" dirty="0">
                <a:cs typeface="Calibri"/>
                <a:hlinkClick r:id="rId2"/>
              </a:rPr>
              <a:t>Ted Talk (Jeremy Howard – The wonderful and terrifying implications of computers that can learn)</a:t>
            </a:r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6337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22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Tema de Office</vt:lpstr>
      <vt:lpstr>Lecture 9 Workshop 2</vt:lpstr>
      <vt:lpstr>Today</vt:lpstr>
      <vt:lpstr>Mills Inc</vt:lpstr>
      <vt:lpstr>Building gigantic towers takes a bit of effort</vt:lpstr>
      <vt:lpstr>Steel Reinforcement Bars</vt:lpstr>
      <vt:lpstr>Steel as a traded commodity</vt:lpstr>
      <vt:lpstr>Mills Inc</vt:lpstr>
      <vt:lpstr>An example operation</vt:lpstr>
      <vt:lpstr>Thinking time</vt:lpstr>
      <vt:lpstr>Simpler worlds</vt:lpstr>
      <vt:lpstr>Optimizing with knowledge</vt:lpstr>
      <vt:lpstr>Not so simple worlds</vt:lpstr>
      <vt:lpstr>The real world</vt:lpstr>
      <vt:lpstr>Price is uncertain, but can be bounded </vt:lpstr>
      <vt:lpstr>We have a probability distribution for every month in the horizon</vt:lpstr>
      <vt:lpstr>Optimization and uncertainty...</vt:lpstr>
      <vt:lpstr>Montecarlo Simulation</vt:lpstr>
      <vt:lpstr>Results</vt:lpstr>
      <vt:lpstr>What happened in real life</vt:lpstr>
      <vt:lpstr>Real world factors that also come into play</vt:lpstr>
      <vt:lpstr>There are companies making a living out of this very problem</vt:lpstr>
      <vt:lpstr>Next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</dc:title>
  <dc:creator/>
  <cp:revision>654</cp:revision>
  <dcterms:created xsi:type="dcterms:W3CDTF">2022-04-19T18:19:05Z</dcterms:created>
  <dcterms:modified xsi:type="dcterms:W3CDTF">2022-05-20T08:24:08Z</dcterms:modified>
</cp:coreProperties>
</file>