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4" r:id="rId12"/>
    <p:sldId id="268" r:id="rId13"/>
    <p:sldId id="269" r:id="rId14"/>
    <p:sldId id="270" r:id="rId15"/>
    <p:sldId id="271" r:id="rId16"/>
    <p:sldId id="272" r:id="rId17"/>
    <p:sldId id="258" r:id="rId1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C309DA-ECC5-4D07-8FE3-C7DEFA0E1740}" v="8" dt="2022-04-29T06:35:31.929"/>
    <p1510:client id="{3766E3DF-D159-46F6-BC90-0D23F0ABA6D5}" v="2245" dt="2022-04-27T21:30:09.800"/>
    <p1510:client id="{60ECF142-F3A1-40F1-B422-ED2A6832CFD9}" v="175" dt="2022-04-19T18:28:33.7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Martin Calvo" userId="33475e84de89f0ed" providerId="Windows Live" clId="Web-{3766E3DF-D159-46F6-BC90-0D23F0ABA6D5}"/>
    <pc:docChg chg="addSld modSld">
      <pc:chgData name="Pablo Martin Calvo" userId="33475e84de89f0ed" providerId="Windows Live" clId="Web-{3766E3DF-D159-46F6-BC90-0D23F0ABA6D5}" dt="2022-04-27T21:30:09.800" v="1876" actId="20577"/>
      <pc:docMkLst>
        <pc:docMk/>
      </pc:docMkLst>
      <pc:sldChg chg="modSp">
        <pc:chgData name="Pablo Martin Calvo" userId="33475e84de89f0ed" providerId="Windows Live" clId="Web-{3766E3DF-D159-46F6-BC90-0D23F0ABA6D5}" dt="2022-04-26T21:00:49.01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3766E3DF-D159-46F6-BC90-0D23F0ABA6D5}" dt="2022-04-26T20:59:18.295" v="9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3766E3DF-D159-46F6-BC90-0D23F0ABA6D5}" dt="2022-04-26T21:00:49.01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3766E3DF-D159-46F6-BC90-0D23F0ABA6D5}" dt="2022-04-27T21:30:09.800" v="1876" actId="20577"/>
        <pc:sldMkLst>
          <pc:docMk/>
          <pc:sldMk cId="914369882" sldId="257"/>
        </pc:sldMkLst>
        <pc:spChg chg="mod">
          <ac:chgData name="Pablo Martin Calvo" userId="33475e84de89f0ed" providerId="Windows Live" clId="Web-{3766E3DF-D159-46F6-BC90-0D23F0ABA6D5}" dt="2022-04-27T21:30:09.800" v="18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766E3DF-D159-46F6-BC90-0D23F0ABA6D5}" dt="2022-04-26T21:06:51.070" v="137" actId="20577"/>
        <pc:sldMkLst>
          <pc:docMk/>
          <pc:sldMk cId="1766337224" sldId="258"/>
        </pc:sldMkLst>
        <pc:spChg chg="mod">
          <ac:chgData name="Pablo Martin Calvo" userId="33475e84de89f0ed" providerId="Windows Live" clId="Web-{3766E3DF-D159-46F6-BC90-0D23F0ABA6D5}" dt="2022-04-26T21:02:13.377" v="90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06:51.070" v="137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21:11.151" v="257" actId="20577"/>
        <pc:sldMkLst>
          <pc:docMk/>
          <pc:sldMk cId="2620195510" sldId="259"/>
        </pc:sldMkLst>
        <pc:spChg chg="mod">
          <ac:chgData name="Pablo Martin Calvo" userId="33475e84de89f0ed" providerId="Windows Live" clId="Web-{3766E3DF-D159-46F6-BC90-0D23F0ABA6D5}" dt="2022-04-26T21:18:33.054" v="232" actId="20577"/>
          <ac:spMkLst>
            <pc:docMk/>
            <pc:sldMk cId="2620195510" sldId="259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18:43.258" v="233"/>
          <ac:spMkLst>
            <pc:docMk/>
            <pc:sldMk cId="2620195510" sldId="259"/>
            <ac:spMk id="3" creationId="{B642C093-7229-DD5E-5230-FB4B1906861D}"/>
          </ac:spMkLst>
        </pc:spChg>
        <pc:spChg chg="add del mod">
          <ac:chgData name="Pablo Martin Calvo" userId="33475e84de89f0ed" providerId="Windows Live" clId="Web-{3766E3DF-D159-46F6-BC90-0D23F0ABA6D5}" dt="2022-04-26T21:18:48.320" v="234"/>
          <ac:spMkLst>
            <pc:docMk/>
            <pc:sldMk cId="2620195510" sldId="259"/>
            <ac:spMk id="5" creationId="{69B22D42-C79F-88A3-F354-B04E6FBC86C2}"/>
          </ac:spMkLst>
        </pc:spChg>
        <pc:spChg chg="add del mod">
          <ac:chgData name="Pablo Martin Calvo" userId="33475e84de89f0ed" providerId="Windows Live" clId="Web-{3766E3DF-D159-46F6-BC90-0D23F0ABA6D5}" dt="2022-04-26T21:20:52.214" v="246"/>
          <ac:spMkLst>
            <pc:docMk/>
            <pc:sldMk cId="2620195510" sldId="259"/>
            <ac:spMk id="6" creationId="{9D33FF2F-B206-662F-4DB8-5B6C6D5CF0D8}"/>
          </ac:spMkLst>
        </pc:spChg>
        <pc:spChg chg="add del mod">
          <ac:chgData name="Pablo Martin Calvo" userId="33475e84de89f0ed" providerId="Windows Live" clId="Web-{3766E3DF-D159-46F6-BC90-0D23F0ABA6D5}" dt="2022-04-26T21:20:52.870" v="247"/>
          <ac:spMkLst>
            <pc:docMk/>
            <pc:sldMk cId="2620195510" sldId="259"/>
            <ac:spMk id="7" creationId="{6BBA4DF9-E05B-FF92-41BE-D91B30D7D460}"/>
          </ac:spMkLst>
        </pc:spChg>
        <pc:spChg chg="add del mod">
          <ac:chgData name="Pablo Martin Calvo" userId="33475e84de89f0ed" providerId="Windows Live" clId="Web-{3766E3DF-D159-46F6-BC90-0D23F0ABA6D5}" dt="2022-04-26T21:20:07.244" v="242"/>
          <ac:spMkLst>
            <pc:docMk/>
            <pc:sldMk cId="2620195510" sldId="259"/>
            <ac:spMk id="8" creationId="{A64DA791-85DC-1071-6E71-2E288934AEBB}"/>
          </ac:spMkLst>
        </pc:spChg>
        <pc:spChg chg="add mod">
          <ac:chgData name="Pablo Martin Calvo" userId="33475e84de89f0ed" providerId="Windows Live" clId="Web-{3766E3DF-D159-46F6-BC90-0D23F0ABA6D5}" dt="2022-04-26T21:21:11.151" v="257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2:42.325" v="397" actId="20577"/>
        <pc:sldMkLst>
          <pc:docMk/>
          <pc:sldMk cId="3862123520" sldId="260"/>
        </pc:sldMkLst>
        <pc:spChg chg="mod">
          <ac:chgData name="Pablo Martin Calvo" userId="33475e84de89f0ed" providerId="Windows Live" clId="Web-{3766E3DF-D159-46F6-BC90-0D23F0ABA6D5}" dt="2022-04-26T21:21:30.886" v="264" actId="20577"/>
          <ac:spMkLst>
            <pc:docMk/>
            <pc:sldMk cId="3862123520" sldId="260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2:42.325" v="397" actId="20577"/>
          <ac:spMkLst>
            <pc:docMk/>
            <pc:sldMk cId="3862123520" sldId="26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8:07.660" v="530" actId="20577"/>
        <pc:sldMkLst>
          <pc:docMk/>
          <pc:sldMk cId="3954407978" sldId="261"/>
        </pc:sldMkLst>
        <pc:spChg chg="mod">
          <ac:chgData name="Pablo Martin Calvo" userId="33475e84de89f0ed" providerId="Windows Live" clId="Web-{3766E3DF-D159-46F6-BC90-0D23F0ABA6D5}" dt="2022-04-26T21:22:51.138" v="399" actId="20577"/>
          <ac:spMkLst>
            <pc:docMk/>
            <pc:sldMk cId="3954407978" sldId="261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8:07.660" v="530" actId="20577"/>
          <ac:spMkLst>
            <pc:docMk/>
            <pc:sldMk cId="3954407978" sldId="26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40:15.135" v="633" actId="20577"/>
        <pc:sldMkLst>
          <pc:docMk/>
          <pc:sldMk cId="3200090037" sldId="262"/>
        </pc:sldMkLst>
        <pc:spChg chg="mod">
          <ac:chgData name="Pablo Martin Calvo" userId="33475e84de89f0ed" providerId="Windows Live" clId="Web-{3766E3DF-D159-46F6-BC90-0D23F0ABA6D5}" dt="2022-04-26T21:28:42.192" v="534" actId="20577"/>
          <ac:spMkLst>
            <pc:docMk/>
            <pc:sldMk cId="3200090037" sldId="262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40:15.135" v="633" actId="20577"/>
          <ac:spMkLst>
            <pc:docMk/>
            <pc:sldMk cId="3200090037" sldId="262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50:33.210" v="789" actId="1076"/>
        <pc:sldMkLst>
          <pc:docMk/>
          <pc:sldMk cId="1861254912" sldId="263"/>
        </pc:sldMkLst>
        <pc:spChg chg="mod">
          <ac:chgData name="Pablo Martin Calvo" userId="33475e84de89f0ed" providerId="Windows Live" clId="Web-{3766E3DF-D159-46F6-BC90-0D23F0ABA6D5}" dt="2022-04-26T21:40:30.666" v="635" actId="20577"/>
          <ac:spMkLst>
            <pc:docMk/>
            <pc:sldMk cId="1861254912" sldId="263"/>
            <ac:spMk id="2" creationId="{19079AAE-962B-0556-BB4C-2B8FF1EAD97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3" creationId="{4BDD15B5-E335-6F43-DBB4-7638AF6DD974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4" creationId="{579E68AF-C731-F618-0CB4-B81E875F6875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5" creationId="{EFF7DCAE-A12D-CC59-ACDB-7DDF12E7F4FC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6" creationId="{E8741BCE-D0D2-D42E-9EF7-5CFDAF5B5063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7" creationId="{A434BB93-1D16-81D2-B289-FCC99E8AF1E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47:05.315" v="738" actId="20577"/>
          <ac:spMkLst>
            <pc:docMk/>
            <pc:sldMk cId="1861254912" sldId="263"/>
            <ac:spMk id="10" creationId="{54637D71-CE10-932C-9E67-E2264687AC4E}"/>
          </ac:spMkLst>
        </pc:spChg>
        <pc:spChg chg="add del mod">
          <ac:chgData name="Pablo Martin Calvo" userId="33475e84de89f0ed" providerId="Windows Live" clId="Web-{3766E3DF-D159-46F6-BC90-0D23F0ABA6D5}" dt="2022-04-26T21:48:21.239" v="756"/>
          <ac:spMkLst>
            <pc:docMk/>
            <pc:sldMk cId="1861254912" sldId="263"/>
            <ac:spMk id="11" creationId="{11A6CA8A-CB24-7DCA-8040-81F6CBF9F510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2" creationId="{17FF8A03-22C8-10EC-6010-7E878A37232D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3" creationId="{00D5F2A2-A6E2-7F08-62A8-CB860BD7D80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4" creationId="{517D3C53-2A69-76F2-0CD3-3E348895702E}"/>
          </ac:spMkLst>
        </pc:spChg>
        <pc:spChg chg="add mod">
          <ac:chgData name="Pablo Martin Calvo" userId="33475e84de89f0ed" providerId="Windows Live" clId="Web-{3766E3DF-D159-46F6-BC90-0D23F0ABA6D5}" dt="2022-04-26T21:50:21.085" v="783" actId="1076"/>
          <ac:spMkLst>
            <pc:docMk/>
            <pc:sldMk cId="1861254912" sldId="263"/>
            <ac:spMk id="15" creationId="{5D238C00-47B4-F288-5AB3-0B37E34C3616}"/>
          </ac:spMkLst>
        </pc:spChg>
        <pc:spChg chg="add mod">
          <ac:chgData name="Pablo Martin Calvo" userId="33475e84de89f0ed" providerId="Windows Live" clId="Web-{3766E3DF-D159-46F6-BC90-0D23F0ABA6D5}" dt="2022-04-26T21:50:24.710" v="785" actId="1076"/>
          <ac:spMkLst>
            <pc:docMk/>
            <pc:sldMk cId="1861254912" sldId="263"/>
            <ac:spMk id="16" creationId="{BD254659-412F-6C7D-8A17-44D91DB9DF21}"/>
          </ac:spMkLst>
        </pc:spChg>
        <pc:spChg chg="add mod">
          <ac:chgData name="Pablo Martin Calvo" userId="33475e84de89f0ed" providerId="Windows Live" clId="Web-{3766E3DF-D159-46F6-BC90-0D23F0ABA6D5}" dt="2022-04-26T21:50:30.038" v="787" actId="1076"/>
          <ac:spMkLst>
            <pc:docMk/>
            <pc:sldMk cId="1861254912" sldId="263"/>
            <ac:spMk id="17" creationId="{9D8F731F-7BF0-14AF-C3C7-CCA90B327803}"/>
          </ac:spMkLst>
        </pc:spChg>
        <pc:spChg chg="add mod">
          <ac:chgData name="Pablo Martin Calvo" userId="33475e84de89f0ed" providerId="Windows Live" clId="Web-{3766E3DF-D159-46F6-BC90-0D23F0ABA6D5}" dt="2022-04-26T21:50:33.210" v="789" actId="1076"/>
          <ac:spMkLst>
            <pc:docMk/>
            <pc:sldMk cId="1861254912" sldId="263"/>
            <ac:spMk id="18" creationId="{33B36327-B1EE-DD6C-3FB5-9619A2ABB1F1}"/>
          </ac:spMkLst>
        </pc:spChg>
        <pc:grpChg chg="add del mod">
          <ac:chgData name="Pablo Martin Calvo" userId="33475e84de89f0ed" providerId="Windows Live" clId="Web-{3766E3DF-D159-46F6-BC90-0D23F0ABA6D5}" dt="2022-04-26T21:50:17.819" v="782"/>
          <ac:grpSpMkLst>
            <pc:docMk/>
            <pc:sldMk cId="1861254912" sldId="263"/>
            <ac:grpSpMk id="9" creationId="{81A49145-E45F-CBD0-5223-B6D68C05A5C4}"/>
          </ac:grpSpMkLst>
        </pc:grpChg>
      </pc:sldChg>
      <pc:sldChg chg="modSp new">
        <pc:chgData name="Pablo Martin Calvo" userId="33475e84de89f0ed" providerId="Windows Live" clId="Web-{3766E3DF-D159-46F6-BC90-0D23F0ABA6D5}" dt="2022-04-26T22:10:51.581" v="1248" actId="20577"/>
        <pc:sldMkLst>
          <pc:docMk/>
          <pc:sldMk cId="1532359865" sldId="264"/>
        </pc:sldMkLst>
        <pc:spChg chg="mod">
          <ac:chgData name="Pablo Martin Calvo" userId="33475e84de89f0ed" providerId="Windows Live" clId="Web-{3766E3DF-D159-46F6-BC90-0D23F0ABA6D5}" dt="2022-04-26T22:10:06.580" v="1190" actId="20577"/>
          <ac:spMkLst>
            <pc:docMk/>
            <pc:sldMk cId="1532359865" sldId="264"/>
            <ac:spMk id="2" creationId="{52ADD74E-FB5D-DD46-2E5F-7B0395017550}"/>
          </ac:spMkLst>
        </pc:spChg>
        <pc:spChg chg="mod">
          <ac:chgData name="Pablo Martin Calvo" userId="33475e84de89f0ed" providerId="Windows Live" clId="Web-{3766E3DF-D159-46F6-BC90-0D23F0ABA6D5}" dt="2022-04-26T22:10:51.581" v="1248" actId="20577"/>
          <ac:spMkLst>
            <pc:docMk/>
            <pc:sldMk cId="1532359865" sldId="264"/>
            <ac:spMk id="3" creationId="{C39899C2-8113-B1C7-D36A-0567CA8F8516}"/>
          </ac:spMkLst>
        </pc:spChg>
      </pc:sldChg>
      <pc:sldChg chg="delSp modSp add replId">
        <pc:chgData name="Pablo Martin Calvo" userId="33475e84de89f0ed" providerId="Windows Live" clId="Web-{3766E3DF-D159-46F6-BC90-0D23F0ABA6D5}" dt="2022-04-26T21:59:20.347" v="1060" actId="20577"/>
        <pc:sldMkLst>
          <pc:docMk/>
          <pc:sldMk cId="599642930" sldId="265"/>
        </pc:sldMkLst>
        <pc:spChg chg="mod">
          <ac:chgData name="Pablo Martin Calvo" userId="33475e84de89f0ed" providerId="Windows Live" clId="Web-{3766E3DF-D159-46F6-BC90-0D23F0ABA6D5}" dt="2022-04-26T21:56:38.125" v="808" actId="20577"/>
          <ac:spMkLst>
            <pc:docMk/>
            <pc:sldMk cId="599642930" sldId="265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57:19.391" v="881"/>
          <ac:spMkLst>
            <pc:docMk/>
            <pc:sldMk cId="599642930" sldId="265"/>
            <ac:spMk id="3" creationId="{4BDD15B5-E335-6F43-DBB4-7638AF6DD974}"/>
          </ac:spMkLst>
        </pc:spChg>
        <pc:spChg chg="del">
          <ac:chgData name="Pablo Martin Calvo" userId="33475e84de89f0ed" providerId="Windows Live" clId="Web-{3766E3DF-D159-46F6-BC90-0D23F0ABA6D5}" dt="2022-04-26T21:57:19.391" v="876"/>
          <ac:spMkLst>
            <pc:docMk/>
            <pc:sldMk cId="599642930" sldId="265"/>
            <ac:spMk id="4" creationId="{579E68AF-C731-F618-0CB4-B81E875F6875}"/>
          </ac:spMkLst>
        </pc:spChg>
        <pc:spChg chg="del">
          <ac:chgData name="Pablo Martin Calvo" userId="33475e84de89f0ed" providerId="Windows Live" clId="Web-{3766E3DF-D159-46F6-BC90-0D23F0ABA6D5}" dt="2022-04-26T21:57:19.391" v="880"/>
          <ac:spMkLst>
            <pc:docMk/>
            <pc:sldMk cId="599642930" sldId="265"/>
            <ac:spMk id="5" creationId="{EFF7DCAE-A12D-CC59-ACDB-7DDF12E7F4FC}"/>
          </ac:spMkLst>
        </pc:spChg>
        <pc:spChg chg="del">
          <ac:chgData name="Pablo Martin Calvo" userId="33475e84de89f0ed" providerId="Windows Live" clId="Web-{3766E3DF-D159-46F6-BC90-0D23F0ABA6D5}" dt="2022-04-26T21:57:19.391" v="879"/>
          <ac:spMkLst>
            <pc:docMk/>
            <pc:sldMk cId="599642930" sldId="265"/>
            <ac:spMk id="6" creationId="{E8741BCE-D0D2-D42E-9EF7-5CFDAF5B5063}"/>
          </ac:spMkLst>
        </pc:spChg>
        <pc:spChg chg="del">
          <ac:chgData name="Pablo Martin Calvo" userId="33475e84de89f0ed" providerId="Windows Live" clId="Web-{3766E3DF-D159-46F6-BC90-0D23F0ABA6D5}" dt="2022-04-26T21:57:19.391" v="878"/>
          <ac:spMkLst>
            <pc:docMk/>
            <pc:sldMk cId="599642930" sldId="265"/>
            <ac:spMk id="7" creationId="{A434BB93-1D16-81D2-B289-FCC99E8AF1E9}"/>
          </ac:spMkLst>
        </pc:spChg>
        <pc:spChg chg="del">
          <ac:chgData name="Pablo Martin Calvo" userId="33475e84de89f0ed" providerId="Windows Live" clId="Web-{3766E3DF-D159-46F6-BC90-0D23F0ABA6D5}" dt="2022-04-26T21:57:19.391" v="877"/>
          <ac:spMkLst>
            <pc:docMk/>
            <pc:sldMk cId="599642930" sldId="265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59:20.347" v="1060" actId="20577"/>
          <ac:spMkLst>
            <pc:docMk/>
            <pc:sldMk cId="599642930" sldId="265"/>
            <ac:spMk id="10" creationId="{54637D71-CE10-932C-9E67-E2264687AC4E}"/>
          </ac:spMkLst>
        </pc:spChg>
        <pc:spChg chg="del">
          <ac:chgData name="Pablo Martin Calvo" userId="33475e84de89f0ed" providerId="Windows Live" clId="Web-{3766E3DF-D159-46F6-BC90-0D23F0ABA6D5}" dt="2022-04-26T21:57:19.391" v="875"/>
          <ac:spMkLst>
            <pc:docMk/>
            <pc:sldMk cId="599642930" sldId="265"/>
            <ac:spMk id="12" creationId="{17FF8A03-22C8-10EC-6010-7E878A37232D}"/>
          </ac:spMkLst>
        </pc:spChg>
        <pc:spChg chg="del">
          <ac:chgData name="Pablo Martin Calvo" userId="33475e84de89f0ed" providerId="Windows Live" clId="Web-{3766E3DF-D159-46F6-BC90-0D23F0ABA6D5}" dt="2022-04-26T21:57:19.391" v="874"/>
          <ac:spMkLst>
            <pc:docMk/>
            <pc:sldMk cId="599642930" sldId="265"/>
            <ac:spMk id="13" creationId="{00D5F2A2-A6E2-7F08-62A8-CB860BD7D809}"/>
          </ac:spMkLst>
        </pc:spChg>
        <pc:spChg chg="del">
          <ac:chgData name="Pablo Martin Calvo" userId="33475e84de89f0ed" providerId="Windows Live" clId="Web-{3766E3DF-D159-46F6-BC90-0D23F0ABA6D5}" dt="2022-04-26T21:57:19.391" v="873"/>
          <ac:spMkLst>
            <pc:docMk/>
            <pc:sldMk cId="599642930" sldId="265"/>
            <ac:spMk id="14" creationId="{517D3C53-2A69-76F2-0CD3-3E348895702E}"/>
          </ac:spMkLst>
        </pc:spChg>
        <pc:spChg chg="del">
          <ac:chgData name="Pablo Martin Calvo" userId="33475e84de89f0ed" providerId="Windows Live" clId="Web-{3766E3DF-D159-46F6-BC90-0D23F0ABA6D5}" dt="2022-04-26T21:57:19.391" v="872"/>
          <ac:spMkLst>
            <pc:docMk/>
            <pc:sldMk cId="599642930" sldId="265"/>
            <ac:spMk id="15" creationId="{5D238C00-47B4-F288-5AB3-0B37E34C3616}"/>
          </ac:spMkLst>
        </pc:spChg>
        <pc:spChg chg="del">
          <ac:chgData name="Pablo Martin Calvo" userId="33475e84de89f0ed" providerId="Windows Live" clId="Web-{3766E3DF-D159-46F6-BC90-0D23F0ABA6D5}" dt="2022-04-26T21:57:19.391" v="871"/>
          <ac:spMkLst>
            <pc:docMk/>
            <pc:sldMk cId="599642930" sldId="265"/>
            <ac:spMk id="16" creationId="{BD254659-412F-6C7D-8A17-44D91DB9DF21}"/>
          </ac:spMkLst>
        </pc:spChg>
        <pc:spChg chg="del">
          <ac:chgData name="Pablo Martin Calvo" userId="33475e84de89f0ed" providerId="Windows Live" clId="Web-{3766E3DF-D159-46F6-BC90-0D23F0ABA6D5}" dt="2022-04-26T21:57:19.391" v="870"/>
          <ac:spMkLst>
            <pc:docMk/>
            <pc:sldMk cId="599642930" sldId="265"/>
            <ac:spMk id="17" creationId="{9D8F731F-7BF0-14AF-C3C7-CCA90B327803}"/>
          </ac:spMkLst>
        </pc:spChg>
        <pc:spChg chg="del">
          <ac:chgData name="Pablo Martin Calvo" userId="33475e84de89f0ed" providerId="Windows Live" clId="Web-{3766E3DF-D159-46F6-BC90-0D23F0ABA6D5}" dt="2022-04-26T21:57:19.391" v="869"/>
          <ac:spMkLst>
            <pc:docMk/>
            <pc:sldMk cId="599642930" sldId="265"/>
            <ac:spMk id="18" creationId="{33B36327-B1EE-DD6C-3FB5-9619A2ABB1F1}"/>
          </ac:spMkLst>
        </pc:spChg>
      </pc:sldChg>
      <pc:sldChg chg="modSp add replId">
        <pc:chgData name="Pablo Martin Calvo" userId="33475e84de89f0ed" providerId="Windows Live" clId="Web-{3766E3DF-D159-46F6-BC90-0D23F0ABA6D5}" dt="2022-04-26T22:00:13.723" v="1158" actId="20577"/>
        <pc:sldMkLst>
          <pc:docMk/>
          <pc:sldMk cId="247653972" sldId="266"/>
        </pc:sldMkLst>
        <pc:spChg chg="mod">
          <ac:chgData name="Pablo Martin Calvo" userId="33475e84de89f0ed" providerId="Windows Live" clId="Web-{3766E3DF-D159-46F6-BC90-0D23F0ABA6D5}" dt="2022-04-26T21:59:37.441" v="1067" actId="20577"/>
          <ac:spMkLst>
            <pc:docMk/>
            <pc:sldMk cId="247653972" sldId="266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2:00:13.723" v="1158" actId="20577"/>
          <ac:spMkLst>
            <pc:docMk/>
            <pc:sldMk cId="247653972" sldId="266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3766E3DF-D159-46F6-BC90-0D23F0ABA6D5}" dt="2022-04-26T22:01:32.818" v="1176" actId="20577"/>
        <pc:sldMkLst>
          <pc:docMk/>
          <pc:sldMk cId="3128539328" sldId="267"/>
        </pc:sldMkLst>
        <pc:spChg chg="mod">
          <ac:chgData name="Pablo Martin Calvo" userId="33475e84de89f0ed" providerId="Windows Live" clId="Web-{3766E3DF-D159-46F6-BC90-0D23F0ABA6D5}" dt="2022-04-26T22:01:32.818" v="1176" actId="20577"/>
          <ac:spMkLst>
            <pc:docMk/>
            <pc:sldMk cId="3128539328" sldId="267"/>
            <ac:spMk id="2" creationId="{19079AAE-962B-0556-BB4C-2B8FF1EAD979}"/>
          </ac:spMkLst>
        </pc:spChg>
        <pc:picChg chg="add mod">
          <ac:chgData name="Pablo Martin Calvo" userId="33475e84de89f0ed" providerId="Windows Live" clId="Web-{3766E3DF-D159-46F6-BC90-0D23F0ABA6D5}" dt="2022-04-26T22:01:24.584" v="1163" actId="1076"/>
          <ac:picMkLst>
            <pc:docMk/>
            <pc:sldMk cId="3128539328" sldId="267"/>
            <ac:picMk id="3" creationId="{AC76F763-ADEB-86F9-95A6-BDE91470BCE0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0:07.229" v="1299" actId="1076"/>
        <pc:sldMkLst>
          <pc:docMk/>
          <pc:sldMk cId="2947914656" sldId="268"/>
        </pc:sldMkLst>
        <pc:spChg chg="mod">
          <ac:chgData name="Pablo Martin Calvo" userId="33475e84de89f0ed" providerId="Windows Live" clId="Web-{3766E3DF-D159-46F6-BC90-0D23F0ABA6D5}" dt="2022-04-27T20:15:23.197" v="1284" actId="20577"/>
          <ac:spMkLst>
            <pc:docMk/>
            <pc:sldMk cId="2947914656" sldId="268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15:59.543" v="1287"/>
          <ac:spMkLst>
            <pc:docMk/>
            <pc:sldMk cId="2947914656" sldId="268"/>
            <ac:spMk id="3" creationId="{C39899C2-8113-B1C7-D36A-0567CA8F8516}"/>
          </ac:spMkLst>
        </pc:spChg>
        <pc:picChg chg="add mod ord">
          <ac:chgData name="Pablo Martin Calvo" userId="33475e84de89f0ed" providerId="Windows Live" clId="Web-{3766E3DF-D159-46F6-BC90-0D23F0ABA6D5}" dt="2022-04-27T20:16:08.496" v="1289" actId="1076"/>
          <ac:picMkLst>
            <pc:docMk/>
            <pc:sldMk cId="2947914656" sldId="268"/>
            <ac:picMk id="4" creationId="{3C552993-4C96-C046-F9A1-D694AA5EBEC3}"/>
          </ac:picMkLst>
        </pc:picChg>
        <pc:picChg chg="add mod">
          <ac:chgData name="Pablo Martin Calvo" userId="33475e84de89f0ed" providerId="Windows Live" clId="Web-{3766E3DF-D159-46F6-BC90-0D23F0ABA6D5}" dt="2022-04-27T20:16:58.780" v="1292" actId="1076"/>
          <ac:picMkLst>
            <pc:docMk/>
            <pc:sldMk cId="2947914656" sldId="268"/>
            <ac:picMk id="5" creationId="{231C4C58-157A-850C-A8A5-3D70588E42A8}"/>
          </ac:picMkLst>
        </pc:picChg>
        <pc:picChg chg="add mod">
          <ac:chgData name="Pablo Martin Calvo" userId="33475e84de89f0ed" providerId="Windows Live" clId="Web-{3766E3DF-D159-46F6-BC90-0D23F0ABA6D5}" dt="2022-04-27T20:19:24.961" v="1296" actId="1076"/>
          <ac:picMkLst>
            <pc:docMk/>
            <pc:sldMk cId="2947914656" sldId="268"/>
            <ac:picMk id="6" creationId="{332F244B-ADED-2E7B-2D7F-FB147A044517}"/>
          </ac:picMkLst>
        </pc:picChg>
        <pc:picChg chg="add mod">
          <ac:chgData name="Pablo Martin Calvo" userId="33475e84de89f0ed" providerId="Windows Live" clId="Web-{3766E3DF-D159-46F6-BC90-0D23F0ABA6D5}" dt="2022-04-27T20:20:07.229" v="1299" actId="1076"/>
          <ac:picMkLst>
            <pc:docMk/>
            <pc:sldMk cId="2947914656" sldId="268"/>
            <ac:picMk id="7" creationId="{D9E8BF50-C223-7D58-AC65-719AEE76BCDC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5:55.389" v="1330" actId="1076"/>
        <pc:sldMkLst>
          <pc:docMk/>
          <pc:sldMk cId="4256043299" sldId="269"/>
        </pc:sldMkLst>
        <pc:spChg chg="mod">
          <ac:chgData name="Pablo Martin Calvo" userId="33475e84de89f0ed" providerId="Windows Live" clId="Web-{3766E3DF-D159-46F6-BC90-0D23F0ABA6D5}" dt="2022-04-27T20:25:51.342" v="1329" actId="20577"/>
          <ac:spMkLst>
            <pc:docMk/>
            <pc:sldMk cId="4256043299" sldId="269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3:03.207" v="1302"/>
          <ac:spMkLst>
            <pc:docMk/>
            <pc:sldMk cId="4256043299" sldId="269"/>
            <ac:spMk id="8" creationId="{EFA8BBE6-E6D9-BC65-EE75-C61E9E02D721}"/>
          </ac:spMkLst>
        </pc:spChg>
        <pc:picChg chg="del">
          <ac:chgData name="Pablo Martin Calvo" userId="33475e84de89f0ed" providerId="Windows Live" clId="Web-{3766E3DF-D159-46F6-BC90-0D23F0ABA6D5}" dt="2022-04-27T20:23:02.004" v="1301"/>
          <ac:picMkLst>
            <pc:docMk/>
            <pc:sldMk cId="4256043299" sldId="269"/>
            <ac:picMk id="4" creationId="{3C552993-4C96-C046-F9A1-D694AA5EBEC3}"/>
          </ac:picMkLst>
        </pc:picChg>
        <pc:picChg chg="del">
          <ac:chgData name="Pablo Martin Calvo" userId="33475e84de89f0ed" providerId="Windows Live" clId="Web-{3766E3DF-D159-46F6-BC90-0D23F0ABA6D5}" dt="2022-04-27T20:24:23.524" v="1308"/>
          <ac:picMkLst>
            <pc:docMk/>
            <pc:sldMk cId="4256043299" sldId="269"/>
            <ac:picMk id="5" creationId="{231C4C58-157A-850C-A8A5-3D70588E42A8}"/>
          </ac:picMkLst>
        </pc:picChg>
        <pc:picChg chg="del">
          <ac:chgData name="Pablo Martin Calvo" userId="33475e84de89f0ed" providerId="Windows Live" clId="Web-{3766E3DF-D159-46F6-BC90-0D23F0ABA6D5}" dt="2022-04-27T20:25:39.732" v="1312"/>
          <ac:picMkLst>
            <pc:docMk/>
            <pc:sldMk cId="4256043299" sldId="269"/>
            <ac:picMk id="6" creationId="{332F244B-ADED-2E7B-2D7F-FB147A044517}"/>
          </ac:picMkLst>
        </pc:picChg>
        <pc:picChg chg="del">
          <ac:chgData name="Pablo Martin Calvo" userId="33475e84de89f0ed" providerId="Windows Live" clId="Web-{3766E3DF-D159-46F6-BC90-0D23F0ABA6D5}" dt="2022-04-27T20:25:42.169" v="1313"/>
          <ac:picMkLst>
            <pc:docMk/>
            <pc:sldMk cId="4256043299" sldId="269"/>
            <ac:picMk id="7" creationId="{D9E8BF50-C223-7D58-AC65-719AEE76BCDC}"/>
          </ac:picMkLst>
        </pc:picChg>
        <pc:picChg chg="add mod ord">
          <ac:chgData name="Pablo Martin Calvo" userId="33475e84de89f0ed" providerId="Windows Live" clId="Web-{3766E3DF-D159-46F6-BC90-0D23F0ABA6D5}" dt="2022-04-27T20:23:30.193" v="1307" actId="1076"/>
          <ac:picMkLst>
            <pc:docMk/>
            <pc:sldMk cId="4256043299" sldId="269"/>
            <ac:picMk id="9" creationId="{F51007E9-81D6-A23C-0CE3-B27EA2B7C22B}"/>
          </ac:picMkLst>
        </pc:picChg>
        <pc:picChg chg="add del mod">
          <ac:chgData name="Pablo Martin Calvo" userId="33475e84de89f0ed" providerId="Windows Live" clId="Web-{3766E3DF-D159-46F6-BC90-0D23F0ABA6D5}" dt="2022-04-27T20:23:28.365" v="1306"/>
          <ac:picMkLst>
            <pc:docMk/>
            <pc:sldMk cId="4256043299" sldId="269"/>
            <ac:picMk id="10" creationId="{AD47C5A2-82ED-D7F6-5382-711AFB8AC217}"/>
          </ac:picMkLst>
        </pc:picChg>
        <pc:picChg chg="add mod">
          <ac:chgData name="Pablo Martin Calvo" userId="33475e84de89f0ed" providerId="Windows Live" clId="Web-{3766E3DF-D159-46F6-BC90-0D23F0ABA6D5}" dt="2022-04-27T20:24:31.775" v="1311" actId="1076"/>
          <ac:picMkLst>
            <pc:docMk/>
            <pc:sldMk cId="4256043299" sldId="269"/>
            <ac:picMk id="11" creationId="{CD5E2A78-4112-6118-3D91-240AADF46FAD}"/>
          </ac:picMkLst>
        </pc:picChg>
        <pc:picChg chg="add mod">
          <ac:chgData name="Pablo Martin Calvo" userId="33475e84de89f0ed" providerId="Windows Live" clId="Web-{3766E3DF-D159-46F6-BC90-0D23F0ABA6D5}" dt="2022-04-27T20:25:55.389" v="1330" actId="1076"/>
          <ac:picMkLst>
            <pc:docMk/>
            <pc:sldMk cId="4256043299" sldId="269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7:09.831" v="1346" actId="1076"/>
        <pc:sldMkLst>
          <pc:docMk/>
          <pc:sldMk cId="3009920566" sldId="270"/>
        </pc:sldMkLst>
        <pc:spChg chg="mod">
          <ac:chgData name="Pablo Martin Calvo" userId="33475e84de89f0ed" providerId="Windows Live" clId="Web-{3766E3DF-D159-46F6-BC90-0D23F0ABA6D5}" dt="2022-04-27T20:26:58.768" v="1343" actId="20577"/>
          <ac:spMkLst>
            <pc:docMk/>
            <pc:sldMk cId="3009920566" sldId="270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6:48.126" v="1333"/>
          <ac:spMkLst>
            <pc:docMk/>
            <pc:sldMk cId="3009920566" sldId="270"/>
            <ac:spMk id="4" creationId="{19B98088-13D5-A9E6-296A-01391C4027D8}"/>
          </ac:spMkLst>
        </pc:spChg>
        <pc:picChg chg="add mod">
          <ac:chgData name="Pablo Martin Calvo" userId="33475e84de89f0ed" providerId="Windows Live" clId="Web-{3766E3DF-D159-46F6-BC90-0D23F0ABA6D5}" dt="2022-04-27T20:27:09.831" v="1346" actId="1076"/>
          <ac:picMkLst>
            <pc:docMk/>
            <pc:sldMk cId="3009920566" sldId="270"/>
            <ac:picMk id="5" creationId="{48A6511A-E9F6-0311-7B65-32408C67334B}"/>
          </ac:picMkLst>
        </pc:picChg>
        <pc:picChg chg="del">
          <ac:chgData name="Pablo Martin Calvo" userId="33475e84de89f0ed" providerId="Windows Live" clId="Web-{3766E3DF-D159-46F6-BC90-0D23F0ABA6D5}" dt="2022-04-27T20:26:37.751" v="1332"/>
          <ac:picMkLst>
            <pc:docMk/>
            <pc:sldMk cId="3009920566" sldId="270"/>
            <ac:picMk id="9" creationId="{F51007E9-81D6-A23C-0CE3-B27EA2B7C22B}"/>
          </ac:picMkLst>
        </pc:picChg>
        <pc:picChg chg="del">
          <ac:chgData name="Pablo Martin Calvo" userId="33475e84de89f0ed" providerId="Windows Live" clId="Web-{3766E3DF-D159-46F6-BC90-0D23F0ABA6D5}" dt="2022-04-27T20:26:49.798" v="1334"/>
          <ac:picMkLst>
            <pc:docMk/>
            <pc:sldMk cId="3009920566" sldId="270"/>
            <ac:picMk id="11" creationId="{CD5E2A78-4112-6118-3D91-240AADF46FAD}"/>
          </ac:picMkLst>
        </pc:picChg>
        <pc:picChg chg="del">
          <ac:chgData name="Pablo Martin Calvo" userId="33475e84de89f0ed" providerId="Windows Live" clId="Web-{3766E3DF-D159-46F6-BC90-0D23F0ABA6D5}" dt="2022-04-27T20:26:51.861" v="1335"/>
          <ac:picMkLst>
            <pc:docMk/>
            <pc:sldMk cId="3009920566" sldId="270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8:31.663" v="1465" actId="20577"/>
        <pc:sldMkLst>
          <pc:docMk/>
          <pc:sldMk cId="3338167826" sldId="271"/>
        </pc:sldMkLst>
        <pc:spChg chg="mod">
          <ac:chgData name="Pablo Martin Calvo" userId="33475e84de89f0ed" providerId="Windows Live" clId="Web-{3766E3DF-D159-46F6-BC90-0D23F0ABA6D5}" dt="2022-04-27T20:27:20.925" v="1356" actId="20577"/>
          <ac:spMkLst>
            <pc:docMk/>
            <pc:sldMk cId="3338167826" sldId="271"/>
            <ac:spMk id="2" creationId="{52ADD74E-FB5D-DD46-2E5F-7B0395017550}"/>
          </ac:spMkLst>
        </pc:spChg>
        <pc:spChg chg="add mod">
          <ac:chgData name="Pablo Martin Calvo" userId="33475e84de89f0ed" providerId="Windows Live" clId="Web-{3766E3DF-D159-46F6-BC90-0D23F0ABA6D5}" dt="2022-04-27T20:28:31.663" v="1465" actId="20577"/>
          <ac:spMkLst>
            <pc:docMk/>
            <pc:sldMk cId="3338167826" sldId="271"/>
            <ac:spMk id="3" creationId="{6B28238A-AD19-D8DD-1647-E112CEAB6382}"/>
          </ac:spMkLst>
        </pc:spChg>
        <pc:picChg chg="del">
          <ac:chgData name="Pablo Martin Calvo" userId="33475e84de89f0ed" providerId="Windows Live" clId="Web-{3766E3DF-D159-46F6-BC90-0D23F0ABA6D5}" dt="2022-04-27T20:27:21.613" v="1357"/>
          <ac:picMkLst>
            <pc:docMk/>
            <pc:sldMk cId="3338167826" sldId="271"/>
            <ac:picMk id="5" creationId="{48A6511A-E9F6-0311-7B65-32408C67334B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1:26:44.904" v="1875" actId="20577"/>
        <pc:sldMkLst>
          <pc:docMk/>
          <pc:sldMk cId="3437336377" sldId="272"/>
        </pc:sldMkLst>
        <pc:spChg chg="mod">
          <ac:chgData name="Pablo Martin Calvo" userId="33475e84de89f0ed" providerId="Windows Live" clId="Web-{3766E3DF-D159-46F6-BC90-0D23F0ABA6D5}" dt="2022-04-27T20:29:11.338" v="1467" actId="20577"/>
          <ac:spMkLst>
            <pc:docMk/>
            <pc:sldMk cId="3437336377" sldId="272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56:09.354" v="1470"/>
          <ac:spMkLst>
            <pc:docMk/>
            <pc:sldMk cId="3437336377" sldId="272"/>
            <ac:spMk id="3" creationId="{6B28238A-AD19-D8DD-1647-E112CEAB6382}"/>
          </ac:spMkLst>
        </pc:spChg>
        <pc:spChg chg="add del mod">
          <ac:chgData name="Pablo Martin Calvo" userId="33475e84de89f0ed" providerId="Windows Live" clId="Web-{3766E3DF-D159-46F6-BC90-0D23F0ABA6D5}" dt="2022-04-27T20:56:58.887" v="1471"/>
          <ac:spMkLst>
            <pc:docMk/>
            <pc:sldMk cId="3437336377" sldId="272"/>
            <ac:spMk id="5" creationId="{BF6C86B3-43A2-AAAE-1F4B-D12A8B620BFA}"/>
          </ac:spMkLst>
        </pc:spChg>
        <pc:spChg chg="add mod">
          <ac:chgData name="Pablo Martin Calvo" userId="33475e84de89f0ed" providerId="Windows Live" clId="Web-{3766E3DF-D159-46F6-BC90-0D23F0ABA6D5}" dt="2022-04-27T20:58:44.298" v="1500"/>
          <ac:spMkLst>
            <pc:docMk/>
            <pc:sldMk cId="3437336377" sldId="272"/>
            <ac:spMk id="9" creationId="{5CB9ED07-5046-831D-A2B8-FC1ECF3D6742}"/>
          </ac:spMkLst>
        </pc:spChg>
        <pc:spChg chg="add mod">
          <ac:chgData name="Pablo Martin Calvo" userId="33475e84de89f0ed" providerId="Windows Live" clId="Web-{3766E3DF-D159-46F6-BC90-0D23F0ABA6D5}" dt="2022-04-27T20:59:07.252" v="1508" actId="20577"/>
          <ac:spMkLst>
            <pc:docMk/>
            <pc:sldMk cId="3437336377" sldId="272"/>
            <ac:spMk id="10" creationId="{33CC08AB-9DD3-B53B-0FD4-DD1FC797B659}"/>
          </ac:spMkLst>
        </pc:spChg>
        <pc:spChg chg="add mod">
          <ac:chgData name="Pablo Martin Calvo" userId="33475e84de89f0ed" providerId="Windows Live" clId="Web-{3766E3DF-D159-46F6-BC90-0D23F0ABA6D5}" dt="2022-04-27T20:59:16.846" v="1514" actId="20577"/>
          <ac:spMkLst>
            <pc:docMk/>
            <pc:sldMk cId="3437336377" sldId="272"/>
            <ac:spMk id="11" creationId="{4154B162-22AE-23A9-DD34-95133C3214CE}"/>
          </ac:spMkLst>
        </pc:spChg>
        <pc:spChg chg="add mod">
          <ac:chgData name="Pablo Martin Calvo" userId="33475e84de89f0ed" providerId="Windows Live" clId="Web-{3766E3DF-D159-46F6-BC90-0D23F0ABA6D5}" dt="2022-04-27T21:12:49.834" v="1644" actId="1076"/>
          <ac:spMkLst>
            <pc:docMk/>
            <pc:sldMk cId="3437336377" sldId="272"/>
            <ac:spMk id="12" creationId="{B62B4BD7-0439-61E1-7A0E-F98BA27CE7A4}"/>
          </ac:spMkLst>
        </pc:spChg>
        <pc:spChg chg="add mod">
          <ac:chgData name="Pablo Martin Calvo" userId="33475e84de89f0ed" providerId="Windows Live" clId="Web-{3766E3DF-D159-46F6-BC90-0D23F0ABA6D5}" dt="2022-04-27T21:00:47.957" v="1587" actId="20577"/>
          <ac:spMkLst>
            <pc:docMk/>
            <pc:sldMk cId="3437336377" sldId="272"/>
            <ac:spMk id="13" creationId="{7848B9C5-0B97-DEFB-571A-463FC3D5D3E8}"/>
          </ac:spMkLst>
        </pc:spChg>
        <pc:spChg chg="add mod">
          <ac:chgData name="Pablo Martin Calvo" userId="33475e84de89f0ed" providerId="Windows Live" clId="Web-{3766E3DF-D159-46F6-BC90-0D23F0ABA6D5}" dt="2022-04-27T21:12:42.959" v="1642" actId="20577"/>
          <ac:spMkLst>
            <pc:docMk/>
            <pc:sldMk cId="3437336377" sldId="272"/>
            <ac:spMk id="14" creationId="{491AF969-9884-82AB-A05E-CE9048B8D374}"/>
          </ac:spMkLst>
        </pc:spChg>
        <pc:spChg chg="add mod">
          <ac:chgData name="Pablo Martin Calvo" userId="33475e84de89f0ed" providerId="Windows Live" clId="Web-{3766E3DF-D159-46F6-BC90-0D23F0ABA6D5}" dt="2022-04-27T21:24:42.026" v="1727" actId="1076"/>
          <ac:spMkLst>
            <pc:docMk/>
            <pc:sldMk cId="3437336377" sldId="272"/>
            <ac:spMk id="15" creationId="{875C5A4F-4396-4262-3721-649FBFAB7F59}"/>
          </ac:spMkLst>
        </pc:spChg>
        <pc:spChg chg="add mod">
          <ac:chgData name="Pablo Martin Calvo" userId="33475e84de89f0ed" providerId="Windows Live" clId="Web-{3766E3DF-D159-46F6-BC90-0D23F0ABA6D5}" dt="2022-04-27T21:25:59.294" v="1807" actId="1076"/>
          <ac:spMkLst>
            <pc:docMk/>
            <pc:sldMk cId="3437336377" sldId="272"/>
            <ac:spMk id="16" creationId="{01FF648F-CE73-7105-57CE-F5CF5CE97FC2}"/>
          </ac:spMkLst>
        </pc:spChg>
        <pc:spChg chg="add mod">
          <ac:chgData name="Pablo Martin Calvo" userId="33475e84de89f0ed" providerId="Windows Live" clId="Web-{3766E3DF-D159-46F6-BC90-0D23F0ABA6D5}" dt="2022-04-27T21:26:44.904" v="1875" actId="20577"/>
          <ac:spMkLst>
            <pc:docMk/>
            <pc:sldMk cId="3437336377" sldId="272"/>
            <ac:spMk id="17" creationId="{B321587E-0526-7F7A-1883-72B51113A7BA}"/>
          </ac:spMkLst>
        </pc:spChg>
        <pc:picChg chg="add mod ord">
          <ac:chgData name="Pablo Martin Calvo" userId="33475e84de89f0ed" providerId="Windows Live" clId="Web-{3766E3DF-D159-46F6-BC90-0D23F0ABA6D5}" dt="2022-04-27T20:58:26.405" v="1494" actId="1076"/>
          <ac:picMkLst>
            <pc:docMk/>
            <pc:sldMk cId="3437336377" sldId="272"/>
            <ac:picMk id="6" creationId="{72CFC8E4-E71F-EA4C-9072-0CCD1A91E61A}"/>
          </ac:picMkLst>
        </pc:picChg>
        <pc:picChg chg="add mod">
          <ac:chgData name="Pablo Martin Calvo" userId="33475e84de89f0ed" providerId="Windows Live" clId="Web-{3766E3DF-D159-46F6-BC90-0D23F0ABA6D5}" dt="2022-04-27T20:58:26.405" v="1495" actId="1076"/>
          <ac:picMkLst>
            <pc:docMk/>
            <pc:sldMk cId="3437336377" sldId="272"/>
            <ac:picMk id="7" creationId="{4D65E38D-1706-C04C-7571-C4A0E9A685E8}"/>
          </ac:picMkLst>
        </pc:picChg>
        <pc:picChg chg="add mod">
          <ac:chgData name="Pablo Martin Calvo" userId="33475e84de89f0ed" providerId="Windows Live" clId="Web-{3766E3DF-D159-46F6-BC90-0D23F0ABA6D5}" dt="2022-04-27T20:58:26.405" v="1496" actId="1076"/>
          <ac:picMkLst>
            <pc:docMk/>
            <pc:sldMk cId="3437336377" sldId="272"/>
            <ac:picMk id="8" creationId="{58E7490C-D327-3F86-A4C7-B04D8F313F83}"/>
          </ac:picMkLst>
        </pc:picChg>
      </pc:sldChg>
    </pc:docChg>
  </pc:docChgLst>
  <pc:docChgLst>
    <pc:chgData name="Pablo Martin Calvo" userId="33475e84de89f0ed" providerId="Windows Live" clId="Web-{60ECF142-F3A1-40F1-B422-ED2A6832CFD9}"/>
    <pc:docChg chg="addSld modSld">
      <pc:chgData name="Pablo Martin Calvo" userId="33475e84de89f0ed" providerId="Windows Live" clId="Web-{60ECF142-F3A1-40F1-B422-ED2A6832CFD9}" dt="2022-04-19T18:28:33.743" v="168" actId="20577"/>
      <pc:docMkLst>
        <pc:docMk/>
      </pc:docMkLst>
      <pc:sldChg chg="modSp">
        <pc:chgData name="Pablo Martin Calvo" userId="33475e84de89f0ed" providerId="Windows Live" clId="Web-{60ECF142-F3A1-40F1-B422-ED2A6832CFD9}" dt="2022-04-19T18:19:42.805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60ECF142-F3A1-40F1-B422-ED2A6832CFD9}" dt="2022-04-19T18:19:42.805" v="7" actId="20577"/>
          <ac:spMkLst>
            <pc:docMk/>
            <pc:sldMk cId="2406273178" sldId="256"/>
            <ac:spMk id="2" creationId="{00000000-0000-0000-0000-000000000000}"/>
          </ac:spMkLst>
        </pc:spChg>
      </pc:sldChg>
      <pc:sldChg chg="modSp new">
        <pc:chgData name="Pablo Martin Calvo" userId="33475e84de89f0ed" providerId="Windows Live" clId="Web-{60ECF142-F3A1-40F1-B422-ED2A6832CFD9}" dt="2022-04-19T18:20:20.698" v="37" actId="20577"/>
        <pc:sldMkLst>
          <pc:docMk/>
          <pc:sldMk cId="914369882" sldId="257"/>
        </pc:sldMkLst>
        <pc:spChg chg="mod">
          <ac:chgData name="Pablo Martin Calvo" userId="33475e84de89f0ed" providerId="Windows Live" clId="Web-{60ECF142-F3A1-40F1-B422-ED2A6832CFD9}" dt="2022-04-19T18:20:03.213" v="9" actId="20577"/>
          <ac:spMkLst>
            <pc:docMk/>
            <pc:sldMk cId="914369882" sldId="257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0:20.698" v="3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60ECF142-F3A1-40F1-B422-ED2A6832CFD9}" dt="2022-04-19T18:28:33.743" v="168" actId="20577"/>
        <pc:sldMkLst>
          <pc:docMk/>
          <pc:sldMk cId="1766337224" sldId="258"/>
        </pc:sldMkLst>
        <pc:spChg chg="mod">
          <ac:chgData name="Pablo Martin Calvo" userId="33475e84de89f0ed" providerId="Windows Live" clId="Web-{60ECF142-F3A1-40F1-B422-ED2A6832CFD9}" dt="2022-04-19T18:22:38.910" v="47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8:33.743" v="168" actId="20577"/>
          <ac:spMkLst>
            <pc:docMk/>
            <pc:sldMk cId="1766337224" sldId="258"/>
            <ac:spMk id="3" creationId="{B642C093-7229-DD5E-5230-FB4B1906861D}"/>
          </ac:spMkLst>
        </pc:spChg>
      </pc:sldChg>
    </pc:docChg>
  </pc:docChgLst>
  <pc:docChgLst>
    <pc:chgData clId="Web-{60ECF142-F3A1-40F1-B422-ED2A6832CFD9}"/>
    <pc:docChg chg="modSld">
      <pc:chgData name="" userId="" providerId="" clId="Web-{60ECF142-F3A1-40F1-B422-ED2A6832CFD9}" dt="2022-04-19T18:19:10.382" v="1" actId="20577"/>
      <pc:docMkLst>
        <pc:docMk/>
      </pc:docMkLst>
      <pc:sldChg chg="modSp">
        <pc:chgData name="" userId="" providerId="" clId="Web-{60ECF142-F3A1-40F1-B422-ED2A6832CFD9}" dt="2022-04-19T18:19:10.382" v="1" actId="20577"/>
        <pc:sldMkLst>
          <pc:docMk/>
          <pc:sldMk cId="2406273178" sldId="256"/>
        </pc:sldMkLst>
        <pc:spChg chg="mod">
          <ac:chgData name="" userId="" providerId="" clId="Web-{60ECF142-F3A1-40F1-B422-ED2A6832CFD9}" dt="2022-04-19T18:19:10.382" v="1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0BC309DA-ECC5-4D07-8FE3-C7DEFA0E1740}"/>
    <pc:docChg chg="modSld">
      <pc:chgData name="Pablo Martin Calvo" userId="33475e84de89f0ed" providerId="Windows Live" clId="Web-{0BC309DA-ECC5-4D07-8FE3-C7DEFA0E1740}" dt="2022-04-29T06:35:31.616" v="7" actId="20577"/>
      <pc:docMkLst>
        <pc:docMk/>
      </pc:docMkLst>
      <pc:sldChg chg="modSp">
        <pc:chgData name="Pablo Martin Calvo" userId="33475e84de89f0ed" providerId="Windows Live" clId="Web-{0BC309DA-ECC5-4D07-8FE3-C7DEFA0E1740}" dt="2022-04-29T06:35:31.616" v="7" actId="20577"/>
        <pc:sldMkLst>
          <pc:docMk/>
          <pc:sldMk cId="914369882" sldId="257"/>
        </pc:sldMkLst>
        <pc:spChg chg="mod">
          <ac:chgData name="Pablo Martin Calvo" userId="33475e84de89f0ed" providerId="Windows Live" clId="Web-{0BC309DA-ECC5-4D07-8FE3-C7DEFA0E1740}" dt="2022-04-29T06:35:31.616" v="7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28/04/2022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hash.ai/@hash/model-market-pytho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Lecture</a:t>
            </a:r>
            <a:r>
              <a:rPr lang="es-ES" dirty="0">
                <a:cs typeface="Calibri Light"/>
              </a:rPr>
              <a:t> 4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Simulation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Methodology</a:t>
            </a:r>
            <a:endParaRPr lang="es-ES" dirty="0" err="1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Today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Methodology</a:t>
            </a:r>
          </a:p>
          <a:p>
            <a:r>
              <a:rPr lang="es-ES" dirty="0" err="1">
                <a:cs typeface="Calibri"/>
              </a:rPr>
              <a:t>Available</a:t>
            </a:r>
            <a:r>
              <a:rPr lang="es-ES" dirty="0">
                <a:cs typeface="Calibri"/>
              </a:rPr>
              <a:t> Technologies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implementing</a:t>
            </a:r>
          </a:p>
          <a:p>
            <a:r>
              <a:rPr lang="es-ES" dirty="0">
                <a:cs typeface="Calibri"/>
              </a:rPr>
              <a:t>Roles</a:t>
            </a:r>
          </a:p>
          <a:p>
            <a:pPr lvl="1"/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4369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Methodology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Initial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framing</a:t>
            </a:r>
          </a:p>
          <a:p>
            <a:r>
              <a:rPr lang="es-ES" err="1">
                <a:cs typeface="Calibri"/>
              </a:rPr>
              <a:t>Gather</a:t>
            </a:r>
            <a:r>
              <a:rPr lang="es-ES" dirty="0">
                <a:cs typeface="Calibri"/>
              </a:rPr>
              <a:t> data</a:t>
            </a:r>
          </a:p>
          <a:p>
            <a:r>
              <a:rPr lang="es-ES" err="1">
                <a:cs typeface="Calibri"/>
              </a:rPr>
              <a:t>Model</a:t>
            </a:r>
            <a:endParaRPr lang="es-ES">
              <a:cs typeface="Calibri"/>
            </a:endParaRPr>
          </a:p>
          <a:p>
            <a:r>
              <a:rPr lang="es-ES" dirty="0">
                <a:cs typeface="Calibri"/>
              </a:rPr>
              <a:t>Run</a:t>
            </a:r>
          </a:p>
          <a:p>
            <a:r>
              <a:rPr lang="es-ES" err="1">
                <a:cs typeface="Calibri"/>
              </a:rPr>
              <a:t>Analyse</a:t>
            </a:r>
            <a:endParaRPr lang="es-ES">
              <a:cs typeface="Calibri"/>
            </a:endParaRPr>
          </a:p>
          <a:p>
            <a:r>
              <a:rPr lang="es-ES" err="1">
                <a:cs typeface="Calibri"/>
              </a:rPr>
              <a:t>Take</a:t>
            </a:r>
            <a:r>
              <a:rPr lang="es-ES" dirty="0">
                <a:cs typeface="Calibri"/>
              </a:rPr>
              <a:t> </a:t>
            </a:r>
            <a:r>
              <a:rPr lang="es-ES" err="1">
                <a:cs typeface="Calibri"/>
              </a:rPr>
              <a:t>action</a:t>
            </a:r>
            <a:endParaRPr lang="es-ES">
              <a:cs typeface="Calibri"/>
            </a:endParaRPr>
          </a:p>
          <a:p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0195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Methodology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Initial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Framing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going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simulate</a:t>
            </a:r>
            <a:r>
              <a:rPr lang="es-ES" dirty="0">
                <a:cs typeface="Calibri"/>
              </a:rPr>
              <a:t>?</a:t>
            </a:r>
            <a:endParaRPr lang="es-ES"/>
          </a:p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individual </a:t>
            </a:r>
            <a:r>
              <a:rPr lang="es-ES" dirty="0" err="1">
                <a:cs typeface="Calibri"/>
              </a:rPr>
              <a:t>components</a:t>
            </a:r>
            <a:r>
              <a:rPr lang="es-ES" dirty="0">
                <a:cs typeface="Calibri"/>
              </a:rPr>
              <a:t>?</a:t>
            </a:r>
          </a:p>
          <a:p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do </a:t>
            </a:r>
            <a:r>
              <a:rPr lang="es-ES" dirty="0" err="1">
                <a:cs typeface="Calibri"/>
              </a:rPr>
              <a:t>they</a:t>
            </a:r>
            <a:r>
              <a:rPr lang="es-ES" dirty="0">
                <a:cs typeface="Calibri"/>
              </a:rPr>
              <a:t> relate?</a:t>
            </a:r>
          </a:p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data do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need</a:t>
            </a:r>
            <a:r>
              <a:rPr lang="es-ES" dirty="0">
                <a:cs typeface="Calibri"/>
              </a:rPr>
              <a:t>?</a:t>
            </a:r>
          </a:p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input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simulation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?</a:t>
            </a:r>
          </a:p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characteristics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going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observe?</a:t>
            </a:r>
          </a:p>
          <a:p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going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explore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simulation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space</a:t>
            </a:r>
            <a:r>
              <a:rPr lang="es-ES" dirty="0">
                <a:cs typeface="Calibri"/>
              </a:rPr>
              <a:t>?</a:t>
            </a:r>
          </a:p>
          <a:p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2123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Methodology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ea typeface="+mj-lt"/>
                <a:cs typeface="+mj-lt"/>
              </a:rPr>
              <a:t>Gather</a:t>
            </a:r>
            <a:r>
              <a:rPr lang="es-ES" dirty="0">
                <a:ea typeface="+mj-lt"/>
                <a:cs typeface="+mj-lt"/>
              </a:rPr>
              <a:t> data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Ways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obtain</a:t>
            </a:r>
            <a:r>
              <a:rPr lang="es-ES" dirty="0">
                <a:cs typeface="Calibri"/>
              </a:rPr>
              <a:t> data:</a:t>
            </a:r>
            <a:endParaRPr lang="es-ES" dirty="0"/>
          </a:p>
          <a:p>
            <a:pPr lvl="1"/>
            <a:r>
              <a:rPr lang="es-ES" dirty="0" err="1">
                <a:cs typeface="Calibri"/>
              </a:rPr>
              <a:t>Historical</a:t>
            </a:r>
            <a:endParaRPr lang="es-ES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Forecast</a:t>
            </a:r>
            <a:endParaRPr lang="es-ES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Assumptions</a:t>
            </a:r>
            <a:r>
              <a:rPr lang="es-ES" dirty="0">
                <a:cs typeface="Calibri"/>
              </a:rPr>
              <a:t>/Expert input</a:t>
            </a:r>
          </a:p>
          <a:p>
            <a:r>
              <a:rPr lang="es-ES" dirty="0" err="1">
                <a:cs typeface="Calibri"/>
              </a:rPr>
              <a:t>Certain</a:t>
            </a:r>
            <a:r>
              <a:rPr lang="es-ES" dirty="0">
                <a:cs typeface="Calibri"/>
              </a:rPr>
              <a:t> data? Just </a:t>
            </a:r>
            <a:r>
              <a:rPr lang="es-ES" dirty="0" err="1">
                <a:cs typeface="Calibri"/>
              </a:rPr>
              <a:t>plug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numbers</a:t>
            </a:r>
            <a:r>
              <a:rPr lang="es-ES" dirty="0">
                <a:cs typeface="Calibri"/>
              </a:rPr>
              <a:t> in.</a:t>
            </a:r>
          </a:p>
          <a:p>
            <a:r>
              <a:rPr lang="es-ES" dirty="0" err="1">
                <a:cs typeface="Calibri"/>
              </a:rPr>
              <a:t>Uncertain</a:t>
            </a:r>
            <a:r>
              <a:rPr lang="es-ES" dirty="0">
                <a:cs typeface="Calibri"/>
              </a:rPr>
              <a:t> data? Use </a:t>
            </a:r>
            <a:r>
              <a:rPr lang="es-ES" dirty="0" err="1">
                <a:cs typeface="Calibri"/>
              </a:rPr>
              <a:t>empirical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theoretical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distributions</a:t>
            </a:r>
            <a:r>
              <a:rPr lang="es-ES" dirty="0">
                <a:cs typeface="Calibri"/>
              </a:rPr>
              <a:t>.</a:t>
            </a:r>
          </a:p>
          <a:p>
            <a:r>
              <a:rPr lang="es-ES" dirty="0" err="1">
                <a:cs typeface="Calibri"/>
              </a:rPr>
              <a:t>Garbage</a:t>
            </a:r>
            <a:r>
              <a:rPr lang="es-ES" dirty="0">
                <a:cs typeface="Calibri"/>
              </a:rPr>
              <a:t> in, </a:t>
            </a:r>
            <a:r>
              <a:rPr lang="es-ES" dirty="0" err="1">
                <a:cs typeface="Calibri"/>
              </a:rPr>
              <a:t>garbage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out</a:t>
            </a:r>
            <a:r>
              <a:rPr lang="es-ES" dirty="0">
                <a:cs typeface="Calibri"/>
              </a:rPr>
              <a:t>. </a:t>
            </a:r>
            <a:r>
              <a:rPr lang="es-ES" dirty="0" err="1">
                <a:cs typeface="Calibri"/>
              </a:rPr>
              <a:t>Careful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bias</a:t>
            </a:r>
            <a:r>
              <a:rPr lang="es-ES" dirty="0">
                <a:cs typeface="Calibri"/>
              </a:rPr>
              <a:t>.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4407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Methodology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Model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Conceptual </a:t>
            </a:r>
            <a:r>
              <a:rPr lang="es-ES" dirty="0" err="1">
                <a:cs typeface="Calibri"/>
              </a:rPr>
              <a:t>first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implemented</a:t>
            </a:r>
            <a:r>
              <a:rPr lang="es-ES" dirty="0">
                <a:cs typeface="Calibri"/>
              </a:rPr>
              <a:t> after</a:t>
            </a:r>
          </a:p>
          <a:p>
            <a:r>
              <a:rPr lang="es-ES" dirty="0" err="1">
                <a:cs typeface="Calibri"/>
              </a:rPr>
              <a:t>Continuous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or</a:t>
            </a:r>
            <a:r>
              <a:rPr lang="es-ES" dirty="0">
                <a:cs typeface="Calibri"/>
              </a:rPr>
              <a:t> discrete time?</a:t>
            </a:r>
            <a:endParaRPr lang="es-ES" dirty="0"/>
          </a:p>
          <a:p>
            <a:r>
              <a:rPr lang="es-ES" dirty="0" err="1">
                <a:cs typeface="Calibri"/>
              </a:rPr>
              <a:t>Philosophy</a:t>
            </a:r>
            <a:endParaRPr lang="es-ES" dirty="0">
              <a:cs typeface="Calibri"/>
            </a:endParaRPr>
          </a:p>
          <a:p>
            <a:pPr lvl="1"/>
            <a:r>
              <a:rPr lang="es-ES" dirty="0">
                <a:cs typeface="Calibri"/>
              </a:rPr>
              <a:t>Discrete </a:t>
            </a:r>
            <a:r>
              <a:rPr lang="es-ES" dirty="0" err="1">
                <a:cs typeface="Calibri"/>
              </a:rPr>
              <a:t>event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simulation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ea typeface="+mn-lt"/>
                <a:cs typeface="+mn-lt"/>
              </a:rPr>
              <a:t>Process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based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simulation</a:t>
            </a:r>
          </a:p>
          <a:p>
            <a:pPr lvl="1"/>
            <a:r>
              <a:rPr lang="es-ES" dirty="0" err="1">
                <a:cs typeface="Calibri"/>
              </a:rPr>
              <a:t>Agent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based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modelling</a:t>
            </a:r>
          </a:p>
          <a:p>
            <a:pPr lvl="1"/>
            <a:r>
              <a:rPr lang="es-ES" dirty="0">
                <a:cs typeface="Calibri"/>
              </a:rPr>
              <a:t>Free-</a:t>
            </a:r>
            <a:r>
              <a:rPr lang="es-ES" dirty="0" err="1">
                <a:cs typeface="Calibri"/>
              </a:rPr>
              <a:t>form</a:t>
            </a: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0090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Methodology</a:t>
            </a:r>
            <a:r>
              <a:rPr lang="es-ES" dirty="0">
                <a:cs typeface="Calibri Light"/>
              </a:rPr>
              <a:t> – Run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Implement</a:t>
            </a:r>
            <a:r>
              <a:rPr lang="es-ES" dirty="0">
                <a:cs typeface="Calibri"/>
              </a:rPr>
              <a:t> in a software </a:t>
            </a:r>
            <a:r>
              <a:rPr lang="es-ES" dirty="0" err="1">
                <a:cs typeface="Calibri"/>
              </a:rPr>
              <a:t>environment</a:t>
            </a:r>
            <a:endParaRPr lang="es-ES" dirty="0" err="1"/>
          </a:p>
          <a:p>
            <a:r>
              <a:rPr lang="es-ES" dirty="0" err="1">
                <a:cs typeface="Calibri"/>
              </a:rPr>
              <a:t>Design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execute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experiments</a:t>
            </a:r>
            <a:endParaRPr lang="es-ES">
              <a:cs typeface="Calibri"/>
            </a:endParaRPr>
          </a:p>
          <a:p>
            <a:r>
              <a:rPr lang="es-ES" dirty="0">
                <a:cs typeface="Calibri"/>
              </a:rPr>
              <a:t>Store data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state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simulation</a:t>
            </a:r>
            <a:endParaRPr lang="es-ES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4BDD15B5-E335-6F43-DBB4-7638AF6DD974}"/>
              </a:ext>
            </a:extLst>
          </p:cNvPr>
          <p:cNvSpPr/>
          <p:nvPr/>
        </p:nvSpPr>
        <p:spPr>
          <a:xfrm>
            <a:off x="1347537" y="3633536"/>
            <a:ext cx="1303420" cy="1303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>
                <a:cs typeface="Calibri"/>
              </a:rPr>
              <a:t>State</a:t>
            </a:r>
            <a:r>
              <a:rPr lang="es-ES" dirty="0">
                <a:cs typeface="Calibri"/>
              </a:rPr>
              <a:t> </a:t>
            </a:r>
            <a:r>
              <a:rPr lang="es-ES" i="1" dirty="0">
                <a:cs typeface="Calibri"/>
              </a:rPr>
              <a:t>t</a:t>
            </a:r>
            <a:endParaRPr lang="es-ES" dirty="0">
              <a:cs typeface="Calibri" panose="020F0502020204030204"/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EFF7DCAE-A12D-CC59-ACDB-7DDF12E7F4FC}"/>
              </a:ext>
            </a:extLst>
          </p:cNvPr>
          <p:cNvSpPr/>
          <p:nvPr/>
        </p:nvSpPr>
        <p:spPr>
          <a:xfrm>
            <a:off x="3162300" y="3633536"/>
            <a:ext cx="1303420" cy="1303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 err="1">
                <a:cs typeface="Calibri"/>
              </a:rPr>
              <a:t>State</a:t>
            </a:r>
            <a:r>
              <a:rPr lang="es-ES" dirty="0">
                <a:cs typeface="Calibri"/>
              </a:rPr>
              <a:t> </a:t>
            </a:r>
            <a:r>
              <a:rPr lang="es-ES" i="1" dirty="0">
                <a:cs typeface="Calibri"/>
              </a:rPr>
              <a:t>t+1</a:t>
            </a:r>
            <a:endParaRPr lang="es-ES" i="1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E8741BCE-D0D2-D42E-9EF7-5CFDAF5B5063}"/>
              </a:ext>
            </a:extLst>
          </p:cNvPr>
          <p:cNvSpPr/>
          <p:nvPr/>
        </p:nvSpPr>
        <p:spPr>
          <a:xfrm>
            <a:off x="6791826" y="3633535"/>
            <a:ext cx="1303420" cy="1303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 err="1">
                <a:ea typeface="+mn-lt"/>
                <a:cs typeface="+mn-lt"/>
              </a:rPr>
              <a:t>State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i="1" dirty="0">
                <a:ea typeface="+mn-lt"/>
                <a:cs typeface="+mn-lt"/>
              </a:rPr>
              <a:t>t+3</a:t>
            </a:r>
            <a:endParaRPr lang="es-ES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A434BB93-1D16-81D2-B289-FCC99E8AF1E9}"/>
              </a:ext>
            </a:extLst>
          </p:cNvPr>
          <p:cNvSpPr/>
          <p:nvPr/>
        </p:nvSpPr>
        <p:spPr>
          <a:xfrm>
            <a:off x="4977063" y="3633536"/>
            <a:ext cx="1303420" cy="1303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 err="1">
                <a:ea typeface="+mn-lt"/>
                <a:cs typeface="+mn-lt"/>
              </a:rPr>
              <a:t>State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i="1" dirty="0">
                <a:ea typeface="+mn-lt"/>
                <a:cs typeface="+mn-lt"/>
              </a:rPr>
              <a:t>t+2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43EE3765-7CAA-3F26-65FB-3B59B9E39E6A}"/>
              </a:ext>
            </a:extLst>
          </p:cNvPr>
          <p:cNvSpPr/>
          <p:nvPr/>
        </p:nvSpPr>
        <p:spPr>
          <a:xfrm>
            <a:off x="8606589" y="3633535"/>
            <a:ext cx="1303420" cy="1303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 err="1">
                <a:ea typeface="+mn-lt"/>
                <a:cs typeface="+mn-lt"/>
              </a:rPr>
              <a:t>State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i="1" dirty="0">
                <a:ea typeface="+mn-lt"/>
                <a:cs typeface="+mn-lt"/>
              </a:rPr>
              <a:t>t+4</a:t>
            </a:r>
            <a:endParaRPr lang="es-ES" dirty="0"/>
          </a:p>
        </p:txBody>
      </p:sp>
      <p:sp>
        <p:nvSpPr>
          <p:cNvPr id="4" name="Flecha: circular 3">
            <a:extLst>
              <a:ext uri="{FF2B5EF4-FFF2-40B4-BE49-F238E27FC236}">
                <a16:creationId xmlns:a16="http://schemas.microsoft.com/office/drawing/2014/main" id="{579E68AF-C731-F618-0CB4-B81E875F6875}"/>
              </a:ext>
            </a:extLst>
          </p:cNvPr>
          <p:cNvSpPr/>
          <p:nvPr/>
        </p:nvSpPr>
        <p:spPr>
          <a:xfrm rot="10800000" flipH="1">
            <a:off x="2288086" y="4333454"/>
            <a:ext cx="1243263" cy="130342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Flecha: circular 11">
            <a:extLst>
              <a:ext uri="{FF2B5EF4-FFF2-40B4-BE49-F238E27FC236}">
                <a16:creationId xmlns:a16="http://schemas.microsoft.com/office/drawing/2014/main" id="{17FF8A03-22C8-10EC-6010-7E878A37232D}"/>
              </a:ext>
            </a:extLst>
          </p:cNvPr>
          <p:cNvSpPr/>
          <p:nvPr/>
        </p:nvSpPr>
        <p:spPr>
          <a:xfrm rot="10800000" flipH="1">
            <a:off x="4042690" y="4333453"/>
            <a:ext cx="1243263" cy="130342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Flecha: circular 12">
            <a:extLst>
              <a:ext uri="{FF2B5EF4-FFF2-40B4-BE49-F238E27FC236}">
                <a16:creationId xmlns:a16="http://schemas.microsoft.com/office/drawing/2014/main" id="{00D5F2A2-A6E2-7F08-62A8-CB860BD7D809}"/>
              </a:ext>
            </a:extLst>
          </p:cNvPr>
          <p:cNvSpPr/>
          <p:nvPr/>
        </p:nvSpPr>
        <p:spPr>
          <a:xfrm rot="10800000" flipH="1">
            <a:off x="5927637" y="4333453"/>
            <a:ext cx="1243263" cy="130342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4" name="Flecha: circular 13">
            <a:extLst>
              <a:ext uri="{FF2B5EF4-FFF2-40B4-BE49-F238E27FC236}">
                <a16:creationId xmlns:a16="http://schemas.microsoft.com/office/drawing/2014/main" id="{517D3C53-2A69-76F2-0CD3-3E348895702E}"/>
              </a:ext>
            </a:extLst>
          </p:cNvPr>
          <p:cNvSpPr/>
          <p:nvPr/>
        </p:nvSpPr>
        <p:spPr>
          <a:xfrm rot="10800000" flipH="1">
            <a:off x="7762452" y="4333453"/>
            <a:ext cx="1243263" cy="130342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D238C00-47B4-F288-5AB3-0B37E34C3616}"/>
              </a:ext>
            </a:extLst>
          </p:cNvPr>
          <p:cNvSpPr txBox="1"/>
          <p:nvPr/>
        </p:nvSpPr>
        <p:spPr>
          <a:xfrm>
            <a:off x="2481012" y="5639301"/>
            <a:ext cx="8482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 err="1"/>
              <a:t>Events</a:t>
            </a:r>
            <a:endParaRPr lang="es-ES" dirty="0" err="1">
              <a:cs typeface="Calibri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254659-412F-6C7D-8A17-44D91DB9DF21}"/>
              </a:ext>
            </a:extLst>
          </p:cNvPr>
          <p:cNvSpPr txBox="1"/>
          <p:nvPr/>
        </p:nvSpPr>
        <p:spPr>
          <a:xfrm>
            <a:off x="4235617" y="5639301"/>
            <a:ext cx="8482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 err="1"/>
              <a:t>Events</a:t>
            </a:r>
            <a:endParaRPr lang="es-ES" dirty="0" err="1">
              <a:cs typeface="Calibri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D8F731F-7BF0-14AF-C3C7-CCA90B327803}"/>
              </a:ext>
            </a:extLst>
          </p:cNvPr>
          <p:cNvSpPr txBox="1"/>
          <p:nvPr/>
        </p:nvSpPr>
        <p:spPr>
          <a:xfrm>
            <a:off x="6120564" y="5639301"/>
            <a:ext cx="8482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 err="1"/>
              <a:t>Events</a:t>
            </a:r>
            <a:endParaRPr lang="es-ES" dirty="0" err="1">
              <a:cs typeface="Calibri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3B36327-B1EE-DD6C-3FB5-9619A2ABB1F1}"/>
              </a:ext>
            </a:extLst>
          </p:cNvPr>
          <p:cNvSpPr txBox="1"/>
          <p:nvPr/>
        </p:nvSpPr>
        <p:spPr>
          <a:xfrm>
            <a:off x="7955379" y="5639301"/>
            <a:ext cx="8482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 err="1"/>
              <a:t>Events</a:t>
            </a:r>
            <a:endParaRPr lang="es-ES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1254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Methodology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ea typeface="+mj-lt"/>
                <a:cs typeface="+mj-lt"/>
              </a:rPr>
              <a:t>Analyse</a:t>
            </a:r>
            <a:endParaRPr lang="es-ES" dirty="0" err="1">
              <a:cs typeface="Calibri Light"/>
            </a:endParaRP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Scientifical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approach</a:t>
            </a:r>
          </a:p>
          <a:p>
            <a:pPr lvl="1"/>
            <a:r>
              <a:rPr lang="es-ES" dirty="0">
                <a:cs typeface="Calibri"/>
              </a:rPr>
              <a:t>Good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keeping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things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tidy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very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specific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scope</a:t>
            </a:r>
          </a:p>
          <a:p>
            <a:pPr lvl="1"/>
            <a:r>
              <a:rPr lang="es-ES" dirty="0" err="1">
                <a:cs typeface="Calibri"/>
              </a:rPr>
              <a:t>First</a:t>
            </a:r>
            <a:r>
              <a:rPr lang="es-ES" dirty="0">
                <a:cs typeface="Calibri"/>
              </a:rPr>
              <a:t>, come up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hypothesis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questions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Then</a:t>
            </a:r>
            <a:r>
              <a:rPr lang="es-ES" dirty="0">
                <a:cs typeface="Calibri"/>
              </a:rPr>
              <a:t>, use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obtained</a:t>
            </a:r>
            <a:r>
              <a:rPr lang="es-ES" dirty="0">
                <a:cs typeface="Calibri"/>
              </a:rPr>
              <a:t> data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validate</a:t>
            </a:r>
            <a:r>
              <a:rPr lang="es-ES" dirty="0">
                <a:cs typeface="Calibri"/>
              </a:rPr>
              <a:t>/</a:t>
            </a:r>
            <a:r>
              <a:rPr lang="es-ES" dirty="0" err="1">
                <a:cs typeface="Calibri"/>
              </a:rPr>
              <a:t>answer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them</a:t>
            </a:r>
          </a:p>
          <a:p>
            <a:r>
              <a:rPr lang="es-ES" dirty="0" err="1">
                <a:cs typeface="Calibri"/>
              </a:rPr>
              <a:t>Exploratory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approach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Shoot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first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ask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later</a:t>
            </a:r>
          </a:p>
          <a:p>
            <a:pPr lvl="1"/>
            <a:r>
              <a:rPr lang="es-ES" dirty="0" err="1">
                <a:cs typeface="Calibri"/>
              </a:rPr>
              <a:t>Start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simulating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obtain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some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results</a:t>
            </a:r>
          </a:p>
          <a:p>
            <a:pPr lvl="1"/>
            <a:r>
              <a:rPr lang="es-ES" dirty="0">
                <a:cs typeface="Calibri"/>
              </a:rPr>
              <a:t>Iterarte and explore </a:t>
            </a:r>
            <a:r>
              <a:rPr lang="es-ES" dirty="0" err="1">
                <a:cs typeface="Calibri"/>
              </a:rPr>
              <a:t>behaviour</a:t>
            </a:r>
            <a:r>
              <a:rPr lang="es-ES" dirty="0">
                <a:cs typeface="Calibri"/>
              </a:rPr>
              <a:t> as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until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satisfied</a:t>
            </a: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9642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Methodology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ea typeface="+mj-lt"/>
                <a:cs typeface="+mj-lt"/>
              </a:rPr>
              <a:t>Take</a:t>
            </a:r>
            <a:r>
              <a:rPr lang="es-ES" dirty="0">
                <a:ea typeface="+mj-lt"/>
                <a:cs typeface="+mj-lt"/>
              </a:rPr>
              <a:t> </a:t>
            </a:r>
            <a:r>
              <a:rPr lang="es-ES" dirty="0" err="1">
                <a:ea typeface="+mj-lt"/>
                <a:cs typeface="+mj-lt"/>
              </a:rPr>
              <a:t>action</a:t>
            </a:r>
            <a:endParaRPr lang="es-ES" dirty="0" err="1">
              <a:cs typeface="Calibri Light"/>
            </a:endParaRP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were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simulating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just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because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right</a:t>
            </a:r>
            <a:r>
              <a:rPr lang="es-ES" dirty="0">
                <a:cs typeface="Calibri"/>
              </a:rPr>
              <a:t>?</a:t>
            </a:r>
            <a:endParaRPr lang="es-ES"/>
          </a:p>
          <a:p>
            <a:r>
              <a:rPr lang="es-ES" dirty="0">
                <a:cs typeface="Calibri"/>
              </a:rPr>
              <a:t>Use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obtained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conclusions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drive </a:t>
            </a:r>
            <a:r>
              <a:rPr lang="es-ES" dirty="0" err="1">
                <a:cs typeface="Calibri"/>
              </a:rPr>
              <a:t>business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action</a:t>
            </a:r>
            <a:r>
              <a:rPr lang="es-ES" dirty="0">
                <a:cs typeface="Calibri"/>
              </a:rPr>
              <a:t>/</a:t>
            </a:r>
            <a:r>
              <a:rPr lang="es-ES" dirty="0" err="1">
                <a:cs typeface="Calibri"/>
              </a:rPr>
              <a:t>take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decision</a:t>
            </a:r>
            <a:r>
              <a:rPr lang="es-ES" dirty="0">
                <a:cs typeface="Calibri"/>
              </a:rPr>
              <a:t>/</a:t>
            </a:r>
            <a:r>
              <a:rPr lang="es-ES" dirty="0" err="1">
                <a:cs typeface="Calibri"/>
              </a:rPr>
              <a:t>implement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best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course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action</a:t>
            </a: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653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Methodology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Revisiting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an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old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friend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Initial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framing</a:t>
            </a:r>
          </a:p>
          <a:p>
            <a:r>
              <a:rPr lang="es-ES" err="1">
                <a:cs typeface="Calibri"/>
              </a:rPr>
              <a:t>Gather</a:t>
            </a:r>
            <a:r>
              <a:rPr lang="es-ES" dirty="0">
                <a:cs typeface="Calibri"/>
              </a:rPr>
              <a:t> data</a:t>
            </a:r>
          </a:p>
          <a:p>
            <a:r>
              <a:rPr lang="es-ES" err="1">
                <a:cs typeface="Calibri"/>
              </a:rPr>
              <a:t>Model</a:t>
            </a:r>
            <a:endParaRPr lang="es-ES">
              <a:cs typeface="Calibri"/>
            </a:endParaRPr>
          </a:p>
          <a:p>
            <a:r>
              <a:rPr lang="es-ES" dirty="0">
                <a:cs typeface="Calibri"/>
              </a:rPr>
              <a:t>Run</a:t>
            </a:r>
          </a:p>
          <a:p>
            <a:r>
              <a:rPr lang="es-ES" err="1">
                <a:cs typeface="Calibri"/>
              </a:rPr>
              <a:t>Analyse</a:t>
            </a:r>
            <a:endParaRPr lang="es-ES">
              <a:cs typeface="Calibri"/>
            </a:endParaRPr>
          </a:p>
          <a:p>
            <a:r>
              <a:rPr lang="es-ES" err="1">
                <a:cs typeface="Calibri"/>
              </a:rPr>
              <a:t>Take</a:t>
            </a:r>
            <a:r>
              <a:rPr lang="es-ES" dirty="0">
                <a:cs typeface="Calibri"/>
              </a:rPr>
              <a:t> </a:t>
            </a:r>
            <a:r>
              <a:rPr lang="es-ES" err="1">
                <a:cs typeface="Calibri"/>
              </a:rPr>
              <a:t>action</a:t>
            </a:r>
            <a:endParaRPr lang="es-ES">
              <a:cs typeface="Calibri"/>
            </a:endParaRPr>
          </a:p>
          <a:p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</p:txBody>
      </p:sp>
      <p:pic>
        <p:nvPicPr>
          <p:cNvPr id="3" name="Imagen 3" descr="Imagen que contiene edificio, azul, tabla, camión&#10;&#10;Descripción generada automáticamente">
            <a:extLst>
              <a:ext uri="{FF2B5EF4-FFF2-40B4-BE49-F238E27FC236}">
                <a16:creationId xmlns:a16="http://schemas.microsoft.com/office/drawing/2014/main" id="{AC76F763-ADEB-86F9-95A6-BDE91470B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9965" y="1684368"/>
            <a:ext cx="5227982" cy="348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539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ADD74E-FB5D-DD46-2E5F-7B0395017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Technologies </a:t>
            </a:r>
            <a:r>
              <a:rPr lang="es-ES" dirty="0" err="1">
                <a:cs typeface="Calibri Light"/>
              </a:rPr>
              <a:t>for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implementation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9899C2-8113-B1C7-D36A-0567CA8F8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>
                <a:cs typeface="Calibri"/>
              </a:rPr>
              <a:t>Three main clubs</a:t>
            </a:r>
          </a:p>
          <a:p>
            <a:pPr lvl="1"/>
            <a:r>
              <a:rPr lang="es-ES" dirty="0" err="1">
                <a:cs typeface="Calibri"/>
              </a:rPr>
              <a:t>Propietary</a:t>
            </a:r>
            <a:r>
              <a:rPr lang="es-ES">
                <a:cs typeface="Calibri"/>
              </a:rPr>
              <a:t> software solutions</a:t>
            </a:r>
          </a:p>
          <a:p>
            <a:pPr lvl="1"/>
            <a:r>
              <a:rPr lang="es-ES" dirty="0">
                <a:cs typeface="Calibri"/>
              </a:rPr>
              <a:t>Open-</a:t>
            </a:r>
            <a:r>
              <a:rPr lang="es-ES" err="1">
                <a:cs typeface="Calibri"/>
              </a:rPr>
              <a:t>source</a:t>
            </a:r>
            <a:r>
              <a:rPr lang="es-ES">
                <a:cs typeface="Calibri"/>
              </a:rPr>
              <a:t> frameworks</a:t>
            </a:r>
            <a:endParaRPr lang="es-ES" dirty="0">
              <a:cs typeface="Calibri"/>
            </a:endParaRPr>
          </a:p>
          <a:p>
            <a:pPr lvl="1"/>
            <a:r>
              <a:rPr lang="es-ES">
                <a:cs typeface="Calibri"/>
              </a:rPr>
              <a:t>Innovators</a:t>
            </a:r>
            <a:endParaRPr lang="es-ES" dirty="0">
              <a:cs typeface="Calibri"/>
            </a:endParaRPr>
          </a:p>
          <a:p>
            <a:r>
              <a:rPr lang="es-ES" dirty="0">
                <a:cs typeface="Calibri"/>
              </a:rPr>
              <a:t>And </a:t>
            </a:r>
            <a:r>
              <a:rPr lang="es-ES" dirty="0" err="1">
                <a:cs typeface="Calibri"/>
              </a:rPr>
              <a:t>finally</a:t>
            </a:r>
            <a:r>
              <a:rPr lang="es-ES" dirty="0">
                <a:cs typeface="Calibri"/>
              </a:rPr>
              <a:t>...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always</a:t>
            </a:r>
            <a:r>
              <a:rPr lang="es-ES">
                <a:cs typeface="Calibri"/>
              </a:rPr>
              <a:t> roll your own</a:t>
            </a:r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2359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ADD74E-FB5D-DD46-2E5F-7B0395017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Propietary</a:t>
            </a:r>
            <a:r>
              <a:rPr lang="es-ES" dirty="0">
                <a:cs typeface="Calibri Light"/>
              </a:rPr>
              <a:t> software</a:t>
            </a:r>
            <a:endParaRPr lang="es-ES" dirty="0">
              <a:ea typeface="Calibri Light"/>
              <a:cs typeface="Calibri Light"/>
            </a:endParaRPr>
          </a:p>
        </p:txBody>
      </p:sp>
      <p:pic>
        <p:nvPicPr>
          <p:cNvPr id="4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C552993-4C96-C046-F9A1-D694AA5EBE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7924" y="2110166"/>
            <a:ext cx="4409109" cy="1496254"/>
          </a:xfrm>
        </p:spPr>
      </p:pic>
      <p:pic>
        <p:nvPicPr>
          <p:cNvPr id="5" name="Imagen 5" descr="Logotipo&#10;&#10;Descripción generada automáticamente">
            <a:extLst>
              <a:ext uri="{FF2B5EF4-FFF2-40B4-BE49-F238E27FC236}">
                <a16:creationId xmlns:a16="http://schemas.microsoft.com/office/drawing/2014/main" id="{231C4C58-157A-850C-A8A5-3D70588E4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357" y="1817496"/>
            <a:ext cx="3792330" cy="1621702"/>
          </a:xfrm>
          <a:prstGeom prst="rect">
            <a:avLst/>
          </a:prstGeom>
        </p:spPr>
      </p:pic>
      <p:pic>
        <p:nvPicPr>
          <p:cNvPr id="6" name="Imagen 6" descr="Icono&#10;&#10;Descripción generada automáticamente">
            <a:extLst>
              <a:ext uri="{FF2B5EF4-FFF2-40B4-BE49-F238E27FC236}">
                <a16:creationId xmlns:a16="http://schemas.microsoft.com/office/drawing/2014/main" id="{332F244B-ADED-2E7B-2D7F-FB147A044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835" y="4398728"/>
            <a:ext cx="4046330" cy="1152718"/>
          </a:xfrm>
          <a:prstGeom prst="rect">
            <a:avLst/>
          </a:prstGeom>
        </p:spPr>
      </p:pic>
      <p:pic>
        <p:nvPicPr>
          <p:cNvPr id="7" name="Imagen 7" descr="Logotipo&#10;&#10;Descripción generada automáticamente">
            <a:extLst>
              <a:ext uri="{FF2B5EF4-FFF2-40B4-BE49-F238E27FC236}">
                <a16:creationId xmlns:a16="http://schemas.microsoft.com/office/drawing/2014/main" id="{D9E8BF50-C223-7D58-AC65-719AEE76BC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7966" y="4511585"/>
            <a:ext cx="4929805" cy="94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914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ADD74E-FB5D-DD46-2E5F-7B0395017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Open </a:t>
            </a:r>
            <a:r>
              <a:rPr lang="es-ES" dirty="0" err="1">
                <a:cs typeface="Calibri Light"/>
              </a:rPr>
              <a:t>source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frameworks</a:t>
            </a:r>
            <a:endParaRPr lang="es-ES" dirty="0" err="1"/>
          </a:p>
        </p:txBody>
      </p:sp>
      <p:pic>
        <p:nvPicPr>
          <p:cNvPr id="9" name="Imagen 9">
            <a:extLst>
              <a:ext uri="{FF2B5EF4-FFF2-40B4-BE49-F238E27FC236}">
                <a16:creationId xmlns:a16="http://schemas.microsoft.com/office/drawing/2014/main" id="{F51007E9-81D6-A23C-0CE3-B27EA2B7C2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7053" y="1903480"/>
            <a:ext cx="3721633" cy="1964845"/>
          </a:xfrm>
        </p:spPr>
      </p:pic>
      <p:pic>
        <p:nvPicPr>
          <p:cNvPr id="11" name="Imagen 1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CD5E2A78-4112-6118-3D91-240AADF46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0445" y="1694202"/>
            <a:ext cx="3264849" cy="2519856"/>
          </a:xfrm>
          <a:prstGeom prst="rect">
            <a:avLst/>
          </a:prstGeom>
        </p:spPr>
      </p:pic>
      <p:pic>
        <p:nvPicPr>
          <p:cNvPr id="12" name="Imagen 12" descr="Logotipo&#10;&#10;Descripción generada automáticamente">
            <a:extLst>
              <a:ext uri="{FF2B5EF4-FFF2-40B4-BE49-F238E27FC236}">
                <a16:creationId xmlns:a16="http://schemas.microsoft.com/office/drawing/2014/main" id="{9087F2B5-FF43-7198-83DB-D0FEE5D1F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1791" y="4883062"/>
            <a:ext cx="2743200" cy="100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043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ADD74E-FB5D-DD46-2E5F-7B0395017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Innovators</a:t>
            </a:r>
            <a:endParaRPr lang="es-ES" dirty="0" err="1"/>
          </a:p>
        </p:txBody>
      </p:sp>
      <p:pic>
        <p:nvPicPr>
          <p:cNvPr id="5" name="Imagen 5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48A6511A-E9F6-0311-7B65-32408C673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878" y="2731582"/>
            <a:ext cx="6067286" cy="138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920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ADD74E-FB5D-DD46-2E5F-7B0395017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Roll </a:t>
            </a:r>
            <a:r>
              <a:rPr lang="es-ES" dirty="0" err="1">
                <a:cs typeface="Calibri Light"/>
              </a:rPr>
              <a:t>your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own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28238A-AD19-D8DD-1647-E112CEAB6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/>
                <a:cs typeface="Calibri"/>
              </a:rPr>
              <a:t>If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you</a:t>
            </a:r>
            <a:r>
              <a:rPr lang="es-ES" dirty="0">
                <a:ea typeface="Calibri"/>
                <a:cs typeface="Calibri"/>
              </a:rPr>
              <a:t> can </a:t>
            </a:r>
            <a:r>
              <a:rPr lang="es-ES" dirty="0" err="1">
                <a:ea typeface="Calibri"/>
                <a:cs typeface="Calibri"/>
              </a:rPr>
              <a:t>code</a:t>
            </a:r>
            <a:r>
              <a:rPr lang="es-ES" dirty="0">
                <a:ea typeface="Calibri"/>
                <a:cs typeface="Calibri"/>
              </a:rPr>
              <a:t>, </a:t>
            </a:r>
            <a:r>
              <a:rPr lang="es-ES" dirty="0" err="1">
                <a:ea typeface="Calibri"/>
                <a:cs typeface="Calibri"/>
              </a:rPr>
              <a:t>you</a:t>
            </a:r>
            <a:r>
              <a:rPr lang="es-ES" dirty="0">
                <a:ea typeface="Calibri"/>
                <a:cs typeface="Calibri"/>
              </a:rPr>
              <a:t> can </a:t>
            </a:r>
            <a:r>
              <a:rPr lang="es-ES" dirty="0" err="1">
                <a:ea typeface="Calibri"/>
                <a:cs typeface="Calibri"/>
              </a:rPr>
              <a:t>simulate</a:t>
            </a:r>
          </a:p>
          <a:p>
            <a:r>
              <a:rPr lang="es-ES" dirty="0">
                <a:ea typeface="Calibri"/>
                <a:cs typeface="Calibri"/>
              </a:rPr>
              <a:t>Good </a:t>
            </a:r>
            <a:r>
              <a:rPr lang="es-ES" dirty="0" err="1">
                <a:ea typeface="Calibri"/>
                <a:cs typeface="Calibri"/>
              </a:rPr>
              <a:t>solution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situations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where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you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need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something</a:t>
            </a:r>
            <a:r>
              <a:rPr lang="es-ES" dirty="0">
                <a:ea typeface="Calibri"/>
                <a:cs typeface="Calibri"/>
              </a:rPr>
              <a:t>:</a:t>
            </a:r>
          </a:p>
          <a:p>
            <a:pPr lvl="1"/>
            <a:r>
              <a:rPr lang="es-ES" dirty="0">
                <a:ea typeface="Calibri"/>
                <a:cs typeface="Calibri"/>
              </a:rPr>
              <a:t>Simple and </a:t>
            </a:r>
            <a:r>
              <a:rPr lang="es-ES" dirty="0" err="1">
                <a:ea typeface="Calibri"/>
                <a:cs typeface="Calibri"/>
              </a:rPr>
              <a:t>fast</a:t>
            </a:r>
          </a:p>
          <a:p>
            <a:pPr lvl="1"/>
            <a:r>
              <a:rPr lang="es-ES" dirty="0" err="1">
                <a:ea typeface="Calibri"/>
                <a:cs typeface="Calibri"/>
              </a:rPr>
              <a:t>Highly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customized</a:t>
            </a:r>
          </a:p>
          <a:p>
            <a:r>
              <a:rPr lang="es-ES" dirty="0" err="1">
                <a:ea typeface="Calibri"/>
                <a:cs typeface="Calibri"/>
              </a:rPr>
              <a:t>Large</a:t>
            </a:r>
            <a:r>
              <a:rPr lang="es-ES" dirty="0">
                <a:ea typeface="Calibri"/>
                <a:cs typeface="Calibri"/>
              </a:rPr>
              <a:t>, </a:t>
            </a:r>
            <a:r>
              <a:rPr lang="es-ES" dirty="0" err="1">
                <a:ea typeface="Calibri"/>
                <a:cs typeface="Calibri"/>
              </a:rPr>
              <a:t>complex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simulations</a:t>
            </a:r>
            <a:r>
              <a:rPr lang="es-ES" dirty="0">
                <a:ea typeface="Calibri"/>
                <a:cs typeface="Calibri"/>
              </a:rPr>
              <a:t> are </a:t>
            </a:r>
            <a:r>
              <a:rPr lang="es-ES" dirty="0" err="1">
                <a:ea typeface="Calibri"/>
                <a:cs typeface="Calibri"/>
              </a:rPr>
              <a:t>not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easy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to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build</a:t>
            </a:r>
            <a:r>
              <a:rPr lang="es-ES" dirty="0">
                <a:ea typeface="Calibri"/>
                <a:cs typeface="Calibri"/>
              </a:rPr>
              <a:t>. Be </a:t>
            </a:r>
            <a:r>
              <a:rPr lang="es-ES" dirty="0" err="1">
                <a:ea typeface="Calibri"/>
                <a:cs typeface="Calibri"/>
              </a:rPr>
              <a:t>careful</a:t>
            </a:r>
            <a:r>
              <a:rPr lang="es-ES" dirty="0"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8167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ADD74E-FB5D-DD46-2E5F-7B0395017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Roles</a:t>
            </a:r>
            <a:endParaRPr lang="es-ES" dirty="0"/>
          </a:p>
        </p:txBody>
      </p:sp>
      <p:pic>
        <p:nvPicPr>
          <p:cNvPr id="6" name="Gráfico 6" descr="Colegial con relleno sólido">
            <a:extLst>
              <a:ext uri="{FF2B5EF4-FFF2-40B4-BE49-F238E27FC236}">
                <a16:creationId xmlns:a16="http://schemas.microsoft.com/office/drawing/2014/main" id="{72CFC8E4-E71F-EA4C-9072-0CCD1A91E6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62999" y="1568951"/>
            <a:ext cx="1365584" cy="1365584"/>
          </a:xfrm>
        </p:spPr>
      </p:pic>
      <p:pic>
        <p:nvPicPr>
          <p:cNvPr id="7" name="Gráfico 7" descr="Trabajadora de oficina con relleno sólido">
            <a:extLst>
              <a:ext uri="{FF2B5EF4-FFF2-40B4-BE49-F238E27FC236}">
                <a16:creationId xmlns:a16="http://schemas.microsoft.com/office/drawing/2014/main" id="{4D65E38D-1706-C04C-7571-C4A0E9A685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61649" y="1580649"/>
            <a:ext cx="1365584" cy="1365584"/>
          </a:xfrm>
          <a:prstGeom prst="rect">
            <a:avLst/>
          </a:prstGeom>
        </p:spPr>
      </p:pic>
      <p:pic>
        <p:nvPicPr>
          <p:cNvPr id="8" name="Gráfico 8" descr="Usuario con relleno sólido">
            <a:extLst>
              <a:ext uri="{FF2B5EF4-FFF2-40B4-BE49-F238E27FC236}">
                <a16:creationId xmlns:a16="http://schemas.microsoft.com/office/drawing/2014/main" id="{58E7490C-D327-3F86-A4C7-B04D8F313F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63076" y="1583155"/>
            <a:ext cx="1365584" cy="136558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CB9ED07-5046-831D-A2B8-FC1ECF3D6742}"/>
              </a:ext>
            </a:extLst>
          </p:cNvPr>
          <p:cNvSpPr txBox="1"/>
          <p:nvPr/>
        </p:nvSpPr>
        <p:spPr>
          <a:xfrm>
            <a:off x="1265321" y="3044643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000" b="1" dirty="0" err="1">
                <a:cs typeface="Calibri"/>
              </a:rPr>
              <a:t>The</a:t>
            </a:r>
            <a:r>
              <a:rPr lang="es-ES" sz="2000" b="1" dirty="0">
                <a:cs typeface="Calibri"/>
              </a:rPr>
              <a:t> Business</a:t>
            </a:r>
            <a:endParaRPr lang="es-ES" sz="2000" b="1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3CC08AB-9DD3-B53B-0FD4-DD1FC797B659}"/>
              </a:ext>
            </a:extLst>
          </p:cNvPr>
          <p:cNvSpPr txBox="1"/>
          <p:nvPr/>
        </p:nvSpPr>
        <p:spPr>
          <a:xfrm>
            <a:off x="4674268" y="3044643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000" b="1" dirty="0" err="1">
                <a:cs typeface="Calibri"/>
              </a:rPr>
              <a:t>The</a:t>
            </a:r>
            <a:r>
              <a:rPr lang="es-ES" sz="2000" b="1" dirty="0">
                <a:cs typeface="Calibri"/>
              </a:rPr>
              <a:t> </a:t>
            </a:r>
            <a:r>
              <a:rPr lang="es-ES" sz="2000" b="1" dirty="0" err="1">
                <a:cs typeface="Calibri"/>
              </a:rPr>
              <a:t>Modeler</a:t>
            </a:r>
            <a:endParaRPr lang="es-ES" sz="2000" b="1" dirty="0" err="1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154B162-22AE-23A9-DD34-95133C3214CE}"/>
              </a:ext>
            </a:extLst>
          </p:cNvPr>
          <p:cNvSpPr txBox="1"/>
          <p:nvPr/>
        </p:nvSpPr>
        <p:spPr>
          <a:xfrm>
            <a:off x="8073189" y="3024590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000" b="1" dirty="0" err="1">
                <a:cs typeface="Calibri"/>
              </a:rPr>
              <a:t>The</a:t>
            </a:r>
            <a:r>
              <a:rPr lang="es-ES" sz="2000" b="1" dirty="0">
                <a:cs typeface="Calibri"/>
              </a:rPr>
              <a:t> </a:t>
            </a:r>
            <a:r>
              <a:rPr lang="es-ES" sz="2000" b="1" dirty="0" err="1">
                <a:cs typeface="Calibri"/>
              </a:rPr>
              <a:t>Engineer</a:t>
            </a:r>
            <a:endParaRPr lang="es-ES" sz="2000" b="1" dirty="0" err="1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62B4BD7-0439-61E1-7A0E-F98BA27CE7A4}"/>
              </a:ext>
            </a:extLst>
          </p:cNvPr>
          <p:cNvSpPr txBox="1"/>
          <p:nvPr/>
        </p:nvSpPr>
        <p:spPr>
          <a:xfrm>
            <a:off x="1265321" y="3494901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>
                <a:cs typeface="Calibri"/>
              </a:rPr>
              <a:t>Business </a:t>
            </a:r>
            <a:r>
              <a:rPr lang="es-ES" dirty="0" err="1">
                <a:cs typeface="Calibri"/>
              </a:rPr>
              <a:t>Analyst</a:t>
            </a:r>
            <a:r>
              <a:rPr lang="es-ES" dirty="0">
                <a:cs typeface="Calibri"/>
              </a:rPr>
              <a:t> / Manager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XXX / &lt;</a:t>
            </a:r>
            <a:r>
              <a:rPr lang="es-ES" dirty="0" err="1">
                <a:cs typeface="Calibri"/>
              </a:rPr>
              <a:t>Insert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business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title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here</a:t>
            </a:r>
            <a:r>
              <a:rPr lang="es-ES" dirty="0">
                <a:cs typeface="Calibri"/>
              </a:rPr>
              <a:t>&gt;</a:t>
            </a:r>
            <a:endParaRPr lang="es-ES" sz="16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848B9C5-0B97-DEFB-571A-463FC3D5D3E8}"/>
              </a:ext>
            </a:extLst>
          </p:cNvPr>
          <p:cNvSpPr txBox="1"/>
          <p:nvPr/>
        </p:nvSpPr>
        <p:spPr>
          <a:xfrm>
            <a:off x="4674268" y="3494902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>
                <a:cs typeface="Calibri"/>
              </a:rPr>
              <a:t>Data </a:t>
            </a:r>
            <a:r>
              <a:rPr lang="es-ES" dirty="0" err="1">
                <a:cs typeface="Calibri"/>
              </a:rPr>
              <a:t>Scientist</a:t>
            </a:r>
            <a:r>
              <a:rPr lang="es-ES" dirty="0">
                <a:cs typeface="Calibri"/>
              </a:rPr>
              <a:t> / </a:t>
            </a:r>
            <a:r>
              <a:rPr lang="es-ES" dirty="0" err="1">
                <a:cs typeface="Calibri"/>
              </a:rPr>
              <a:t>Operations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Research</a:t>
            </a:r>
            <a:r>
              <a:rPr lang="es-ES" dirty="0">
                <a:cs typeface="Calibri"/>
              </a:rPr>
              <a:t> Expert / </a:t>
            </a:r>
            <a:r>
              <a:rPr lang="es-ES" dirty="0" err="1">
                <a:cs typeface="Calibri"/>
              </a:rPr>
              <a:t>Applied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Mathemathician</a:t>
            </a:r>
            <a:endParaRPr lang="es-ES" dirty="0" err="1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91AF969-9884-82AB-A05E-CE9048B8D374}"/>
              </a:ext>
            </a:extLst>
          </p:cNvPr>
          <p:cNvSpPr txBox="1"/>
          <p:nvPr/>
        </p:nvSpPr>
        <p:spPr>
          <a:xfrm>
            <a:off x="8073189" y="3494900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>
                <a:cs typeface="Calibri"/>
              </a:rPr>
              <a:t>Data </a:t>
            </a:r>
            <a:r>
              <a:rPr lang="es-ES" dirty="0" err="1">
                <a:cs typeface="Calibri"/>
              </a:rPr>
              <a:t>Engineer</a:t>
            </a:r>
            <a:r>
              <a:rPr lang="es-ES" dirty="0">
                <a:cs typeface="Calibri"/>
              </a:rPr>
              <a:t> / Software </a:t>
            </a:r>
            <a:r>
              <a:rPr lang="es-ES" dirty="0" err="1">
                <a:cs typeface="Calibri"/>
              </a:rPr>
              <a:t>Engineer</a:t>
            </a:r>
            <a:r>
              <a:rPr lang="es-ES" dirty="0">
                <a:cs typeface="Calibri"/>
              </a:rPr>
              <a:t> / </a:t>
            </a:r>
            <a:r>
              <a:rPr lang="es-ES" dirty="0" err="1">
                <a:cs typeface="Calibri"/>
              </a:rPr>
              <a:t>Solutions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Architect</a:t>
            </a:r>
            <a:r>
              <a:rPr lang="es-ES" dirty="0">
                <a:cs typeface="Calibri"/>
              </a:rPr>
              <a:t> / </a:t>
            </a:r>
            <a:r>
              <a:rPr lang="es-ES" dirty="0" err="1">
                <a:cs typeface="Calibri"/>
              </a:rPr>
              <a:t>Backend</a:t>
            </a:r>
            <a:r>
              <a:rPr lang="es-ES" dirty="0">
                <a:cs typeface="Calibri"/>
              </a:rPr>
              <a:t> Dev.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75C5A4F-4396-4262-3721-649FBFAB7F59}"/>
              </a:ext>
            </a:extLst>
          </p:cNvPr>
          <p:cNvSpPr txBox="1"/>
          <p:nvPr/>
        </p:nvSpPr>
        <p:spPr>
          <a:xfrm>
            <a:off x="1265321" y="4771982"/>
            <a:ext cx="27432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dirty="0">
                <a:cs typeface="Calibri"/>
              </a:rPr>
              <a:t>Defines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problem</a:t>
            </a:r>
            <a:endParaRPr lang="es-E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s-ES" dirty="0">
                <a:cs typeface="Calibri"/>
              </a:rPr>
              <a:t>Defines </a:t>
            </a:r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good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solution</a:t>
            </a:r>
            <a:r>
              <a:rPr lang="es-ES" dirty="0">
                <a:cs typeface="Calibri"/>
              </a:rPr>
              <a:t> looks </a:t>
            </a:r>
            <a:r>
              <a:rPr lang="es-ES" dirty="0" err="1">
                <a:cs typeface="Calibri"/>
              </a:rPr>
              <a:t>like</a:t>
            </a:r>
            <a:endParaRPr lang="es-E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s-ES" dirty="0" err="1">
                <a:cs typeface="Calibri"/>
              </a:rPr>
              <a:t>Provides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business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context</a:t>
            </a:r>
            <a:r>
              <a:rPr lang="es-ES" dirty="0">
                <a:cs typeface="Calibri"/>
              </a:rPr>
              <a:t> and data 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1FF648F-CE73-7105-57CE-F5CF5CE97FC2}"/>
              </a:ext>
            </a:extLst>
          </p:cNvPr>
          <p:cNvSpPr txBox="1"/>
          <p:nvPr/>
        </p:nvSpPr>
        <p:spPr>
          <a:xfrm>
            <a:off x="4674267" y="4773853"/>
            <a:ext cx="274320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dirty="0" err="1">
                <a:cs typeface="Calibri"/>
              </a:rPr>
              <a:t>Creates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evaluates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solve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problem</a:t>
            </a:r>
          </a:p>
          <a:p>
            <a:pPr marL="285750" indent="-285750">
              <a:buFont typeface="Arial"/>
              <a:buChar char="•"/>
            </a:pPr>
            <a:r>
              <a:rPr lang="es-ES" dirty="0">
                <a:cs typeface="Calibri"/>
              </a:rPr>
              <a:t>Explores data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find</a:t>
            </a:r>
            <a:r>
              <a:rPr lang="es-ES" dirty="0">
                <a:cs typeface="Calibri"/>
              </a:rPr>
              <a:t> new </a:t>
            </a:r>
            <a:r>
              <a:rPr lang="es-ES" dirty="0" err="1">
                <a:cs typeface="Calibri"/>
              </a:rPr>
              <a:t>insights</a:t>
            </a:r>
            <a:endParaRPr lang="es-E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s-ES" dirty="0">
              <a:cs typeface="Calibri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321587E-0526-7F7A-1883-72B51113A7BA}"/>
              </a:ext>
            </a:extLst>
          </p:cNvPr>
          <p:cNvSpPr txBox="1"/>
          <p:nvPr/>
        </p:nvSpPr>
        <p:spPr>
          <a:xfrm>
            <a:off x="8073188" y="4773854"/>
            <a:ext cx="274320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dirty="0" err="1">
                <a:cs typeface="Calibri"/>
              </a:rPr>
              <a:t>Implements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deploys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models</a:t>
            </a:r>
            <a:r>
              <a:rPr lang="es-ES" dirty="0">
                <a:cs typeface="Calibri"/>
              </a:rPr>
              <a:t> and data pipelines</a:t>
            </a:r>
          </a:p>
          <a:p>
            <a:pPr marL="285750" indent="-285750">
              <a:buFont typeface="Arial"/>
              <a:buChar char="•"/>
            </a:pPr>
            <a:r>
              <a:rPr lang="es-ES" dirty="0" err="1">
                <a:cs typeface="Calibri"/>
              </a:rPr>
              <a:t>Maintains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system</a:t>
            </a:r>
            <a:r>
              <a:rPr lang="es-ES" dirty="0">
                <a:cs typeface="Calibri"/>
              </a:rPr>
              <a:t> up and running</a:t>
            </a:r>
          </a:p>
          <a:p>
            <a:pPr marL="285750" indent="-285750">
              <a:buFont typeface="Arial"/>
              <a:buChar char="•"/>
            </a:pPr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7336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Next up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Keep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working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case 1</a:t>
            </a:r>
          </a:p>
          <a:p>
            <a:r>
              <a:rPr lang="es-ES" dirty="0">
                <a:cs typeface="Calibri"/>
              </a:rPr>
              <a:t>(</a:t>
            </a:r>
            <a:r>
              <a:rPr lang="es-ES" dirty="0" err="1">
                <a:cs typeface="Calibri"/>
              </a:rPr>
              <a:t>Optional</a:t>
            </a:r>
            <a:r>
              <a:rPr lang="es-ES" dirty="0">
                <a:cs typeface="Calibri"/>
              </a:rPr>
              <a:t>) </a:t>
            </a:r>
            <a:r>
              <a:rPr lang="es-ES" dirty="0" err="1">
                <a:cs typeface="Calibri"/>
              </a:rPr>
              <a:t>Review</a:t>
            </a:r>
            <a:r>
              <a:rPr lang="es-ES" dirty="0">
                <a:cs typeface="Calibri"/>
              </a:rPr>
              <a:t> </a:t>
            </a:r>
            <a:r>
              <a:rPr lang="es-ES" dirty="0">
                <a:cs typeface="Calibri"/>
                <a:hlinkClick r:id="rId2"/>
              </a:rPr>
              <a:t>HASH market simulation</a:t>
            </a:r>
          </a:p>
        </p:txBody>
      </p:sp>
    </p:spTree>
    <p:extLst>
      <p:ext uri="{BB962C8B-B14F-4D97-AF65-F5344CB8AC3E}">
        <p14:creationId xmlns:p14="http://schemas.microsoft.com/office/powerpoint/2010/main" val="1766337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Lecture 4</vt:lpstr>
      <vt:lpstr>Today</vt:lpstr>
      <vt:lpstr>Methodology</vt:lpstr>
      <vt:lpstr>Methodology – Initial Framing</vt:lpstr>
      <vt:lpstr>Methodology – Gather data</vt:lpstr>
      <vt:lpstr>Methodology – Model</vt:lpstr>
      <vt:lpstr>Methodology – Run</vt:lpstr>
      <vt:lpstr>Methodology – Analyse</vt:lpstr>
      <vt:lpstr>Methodology – Take action</vt:lpstr>
      <vt:lpstr>Methodology – Revisiting an old friend</vt:lpstr>
      <vt:lpstr>Technologies for implementation</vt:lpstr>
      <vt:lpstr>Propietary software</vt:lpstr>
      <vt:lpstr>Open source frameworks</vt:lpstr>
      <vt:lpstr>Innovators</vt:lpstr>
      <vt:lpstr>Roll your own</vt:lpstr>
      <vt:lpstr>Roles</vt:lpstr>
      <vt:lpstr>Next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</dc:title>
  <dc:creator/>
  <cp:lastModifiedBy/>
  <cp:revision>333</cp:revision>
  <dcterms:created xsi:type="dcterms:W3CDTF">2022-04-19T18:19:05Z</dcterms:created>
  <dcterms:modified xsi:type="dcterms:W3CDTF">2022-04-29T06:35:36Z</dcterms:modified>
</cp:coreProperties>
</file>