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2" r:id="rId6"/>
    <p:sldId id="263" r:id="rId7"/>
    <p:sldId id="264" r:id="rId8"/>
    <p:sldId id="267" r:id="rId9"/>
    <p:sldId id="266" r:id="rId10"/>
    <p:sldId id="265" r:id="rId11"/>
    <p:sldId id="268" r:id="rId12"/>
    <p:sldId id="269" r:id="rId13"/>
    <p:sldId id="270" r:id="rId14"/>
    <p:sldId id="271" r:id="rId15"/>
    <p:sldId id="272" r:id="rId16"/>
    <p:sldId id="273" r:id="rId17"/>
    <p:sldId id="258" r:id="rId1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3659D8-4A5D-4739-9DB1-97A6A212F357}" v="2001" dt="2022-04-18T16:44:13.748"/>
    <p1510:client id="{80606320-670E-4F14-A76C-B44B6AF6EB2C}" v="575" dt="2022-04-15T21:19:13.5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0" autoAdjust="0"/>
    <p:restoredTop sz="94660"/>
  </p:normalViewPr>
  <p:slideViewPr>
    <p:cSldViewPr snapToGrid="0">
      <p:cViewPr varScale="1">
        <p:scale>
          <a:sx n="73" d="100"/>
          <a:sy n="73" d="100"/>
        </p:scale>
        <p:origin x="72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blo Martin Calvo" userId="33475e84de89f0ed" providerId="Windows Live" clId="Web-{80606320-670E-4F14-A76C-B44B6AF6EB2C}"/>
    <pc:docChg chg="addSld modSld">
      <pc:chgData name="Pablo Martin Calvo" userId="33475e84de89f0ed" providerId="Windows Live" clId="Web-{80606320-670E-4F14-A76C-B44B6AF6EB2C}" dt="2022-04-15T21:19:13.508" v="572" actId="20577"/>
      <pc:docMkLst>
        <pc:docMk/>
      </pc:docMkLst>
      <pc:sldChg chg="modSp">
        <pc:chgData name="Pablo Martin Calvo" userId="33475e84de89f0ed" providerId="Windows Live" clId="Web-{80606320-670E-4F14-A76C-B44B6AF6EB2C}" dt="2022-04-15T21:01:53.418" v="26" actId="20577"/>
        <pc:sldMkLst>
          <pc:docMk/>
          <pc:sldMk cId="2406273178" sldId="256"/>
        </pc:sldMkLst>
        <pc:spChg chg="mod">
          <ac:chgData name="Pablo Martin Calvo" userId="33475e84de89f0ed" providerId="Windows Live" clId="Web-{80606320-670E-4F14-A76C-B44B6AF6EB2C}" dt="2022-04-15T21:01:53.418" v="26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80606320-670E-4F14-A76C-B44B6AF6EB2C}" dt="2022-04-15T21:01:49.652" v="21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 new">
        <pc:chgData name="Pablo Martin Calvo" userId="33475e84de89f0ed" providerId="Windows Live" clId="Web-{80606320-670E-4F14-A76C-B44B6AF6EB2C}" dt="2022-04-15T21:16:08.253" v="424" actId="20577"/>
        <pc:sldMkLst>
          <pc:docMk/>
          <pc:sldMk cId="2690747479" sldId="257"/>
        </pc:sldMkLst>
        <pc:spChg chg="mod">
          <ac:chgData name="Pablo Martin Calvo" userId="33475e84de89f0ed" providerId="Windows Live" clId="Web-{80606320-670E-4F14-A76C-B44B6AF6EB2C}" dt="2022-04-15T21:01:59.996" v="28" actId="20577"/>
          <ac:spMkLst>
            <pc:docMk/>
            <pc:sldMk cId="2690747479" sldId="257"/>
            <ac:spMk id="2" creationId="{427F02AC-B829-7AC4-85B8-8656EB6CFAF0}"/>
          </ac:spMkLst>
        </pc:spChg>
        <pc:spChg chg="mod">
          <ac:chgData name="Pablo Martin Calvo" userId="33475e84de89f0ed" providerId="Windows Live" clId="Web-{80606320-670E-4F14-A76C-B44B6AF6EB2C}" dt="2022-04-15T21:16:08.253" v="424" actId="20577"/>
          <ac:spMkLst>
            <pc:docMk/>
            <pc:sldMk cId="2690747479" sldId="257"/>
            <ac:spMk id="3" creationId="{353EB393-F9E3-7E3B-CE76-116D07463855}"/>
          </ac:spMkLst>
        </pc:spChg>
      </pc:sldChg>
      <pc:sldChg chg="modSp add replId">
        <pc:chgData name="Pablo Martin Calvo" userId="33475e84de89f0ed" providerId="Windows Live" clId="Web-{80606320-670E-4F14-A76C-B44B6AF6EB2C}" dt="2022-04-15T21:15:38.815" v="411" actId="20577"/>
        <pc:sldMkLst>
          <pc:docMk/>
          <pc:sldMk cId="1413332318" sldId="258"/>
        </pc:sldMkLst>
        <pc:spChg chg="mod">
          <ac:chgData name="Pablo Martin Calvo" userId="33475e84de89f0ed" providerId="Windows Live" clId="Web-{80606320-670E-4F14-A76C-B44B6AF6EB2C}" dt="2022-04-15T21:13:56.859" v="349" actId="20577"/>
          <ac:spMkLst>
            <pc:docMk/>
            <pc:sldMk cId="1413332318" sldId="258"/>
            <ac:spMk id="2" creationId="{427F02AC-B829-7AC4-85B8-8656EB6CFAF0}"/>
          </ac:spMkLst>
        </pc:spChg>
        <pc:spChg chg="mod">
          <ac:chgData name="Pablo Martin Calvo" userId="33475e84de89f0ed" providerId="Windows Live" clId="Web-{80606320-670E-4F14-A76C-B44B6AF6EB2C}" dt="2022-04-15T21:15:38.815" v="411" actId="20577"/>
          <ac:spMkLst>
            <pc:docMk/>
            <pc:sldMk cId="1413332318" sldId="258"/>
            <ac:spMk id="3" creationId="{353EB393-F9E3-7E3B-CE76-116D07463855}"/>
          </ac:spMkLst>
        </pc:spChg>
      </pc:sldChg>
      <pc:sldChg chg="modSp add replId">
        <pc:chgData name="Pablo Martin Calvo" userId="33475e84de89f0ed" providerId="Windows Live" clId="Web-{80606320-670E-4F14-A76C-B44B6AF6EB2C}" dt="2022-04-15T21:19:13.508" v="572" actId="20577"/>
        <pc:sldMkLst>
          <pc:docMk/>
          <pc:sldMk cId="2980918760" sldId="259"/>
        </pc:sldMkLst>
        <pc:spChg chg="mod">
          <ac:chgData name="Pablo Martin Calvo" userId="33475e84de89f0ed" providerId="Windows Live" clId="Web-{80606320-670E-4F14-A76C-B44B6AF6EB2C}" dt="2022-04-15T21:16:17.457" v="432" actId="20577"/>
          <ac:spMkLst>
            <pc:docMk/>
            <pc:sldMk cId="2980918760" sldId="259"/>
            <ac:spMk id="2" creationId="{427F02AC-B829-7AC4-85B8-8656EB6CFAF0}"/>
          </ac:spMkLst>
        </pc:spChg>
        <pc:spChg chg="mod">
          <ac:chgData name="Pablo Martin Calvo" userId="33475e84de89f0ed" providerId="Windows Live" clId="Web-{80606320-670E-4F14-A76C-B44B6AF6EB2C}" dt="2022-04-15T21:19:13.508" v="572" actId="20577"/>
          <ac:spMkLst>
            <pc:docMk/>
            <pc:sldMk cId="2980918760" sldId="259"/>
            <ac:spMk id="3" creationId="{353EB393-F9E3-7E3B-CE76-116D07463855}"/>
          </ac:spMkLst>
        </pc:spChg>
      </pc:sldChg>
    </pc:docChg>
  </pc:docChgLst>
  <pc:docChgLst>
    <pc:chgData name="Pablo Martin Calvo" userId="33475e84de89f0ed" providerId="Windows Live" clId="Web-{0A3659D8-4A5D-4739-9DB1-97A6A212F357}"/>
    <pc:docChg chg="addSld delSld modSld sldOrd">
      <pc:chgData name="Pablo Martin Calvo" userId="33475e84de89f0ed" providerId="Windows Live" clId="Web-{0A3659D8-4A5D-4739-9DB1-97A6A212F357}" dt="2022-04-18T16:44:10.701" v="1573" actId="20577"/>
      <pc:docMkLst>
        <pc:docMk/>
      </pc:docMkLst>
      <pc:sldChg chg="modSp">
        <pc:chgData name="Pablo Martin Calvo" userId="33475e84de89f0ed" providerId="Windows Live" clId="Web-{0A3659D8-4A5D-4739-9DB1-97A6A212F357}" dt="2022-04-18T16:44:10.701" v="1573" actId="20577"/>
        <pc:sldMkLst>
          <pc:docMk/>
          <pc:sldMk cId="2690747479" sldId="257"/>
        </pc:sldMkLst>
        <pc:spChg chg="mod">
          <ac:chgData name="Pablo Martin Calvo" userId="33475e84de89f0ed" providerId="Windows Live" clId="Web-{0A3659D8-4A5D-4739-9DB1-97A6A212F357}" dt="2022-04-18T16:44:10.701" v="1573" actId="20577"/>
          <ac:spMkLst>
            <pc:docMk/>
            <pc:sldMk cId="2690747479" sldId="257"/>
            <ac:spMk id="3" creationId="{353EB393-F9E3-7E3B-CE76-116D07463855}"/>
          </ac:spMkLst>
        </pc:spChg>
      </pc:sldChg>
      <pc:sldChg chg="modSp">
        <pc:chgData name="Pablo Martin Calvo" userId="33475e84de89f0ed" providerId="Windows Live" clId="Web-{0A3659D8-4A5D-4739-9DB1-97A6A212F357}" dt="2022-04-18T16:19:31.292" v="1054" actId="20577"/>
        <pc:sldMkLst>
          <pc:docMk/>
          <pc:sldMk cId="1413332318" sldId="258"/>
        </pc:sldMkLst>
        <pc:spChg chg="mod">
          <ac:chgData name="Pablo Martin Calvo" userId="33475e84de89f0ed" providerId="Windows Live" clId="Web-{0A3659D8-4A5D-4739-9DB1-97A6A212F357}" dt="2022-04-18T16:19:31.292" v="1054" actId="20577"/>
          <ac:spMkLst>
            <pc:docMk/>
            <pc:sldMk cId="1413332318" sldId="258"/>
            <ac:spMk id="3" creationId="{353EB393-F9E3-7E3B-CE76-116D07463855}"/>
          </ac:spMkLst>
        </pc:spChg>
      </pc:sldChg>
      <pc:sldChg chg="modSp">
        <pc:chgData name="Pablo Martin Calvo" userId="33475e84de89f0ed" providerId="Windows Live" clId="Web-{0A3659D8-4A5D-4739-9DB1-97A6A212F357}" dt="2022-04-18T15:25:11.920" v="441" actId="20577"/>
        <pc:sldMkLst>
          <pc:docMk/>
          <pc:sldMk cId="2980918760" sldId="259"/>
        </pc:sldMkLst>
        <pc:spChg chg="mod">
          <ac:chgData name="Pablo Martin Calvo" userId="33475e84de89f0ed" providerId="Windows Live" clId="Web-{0A3659D8-4A5D-4739-9DB1-97A6A212F357}" dt="2022-04-18T15:24:56.873" v="413" actId="20577"/>
          <ac:spMkLst>
            <pc:docMk/>
            <pc:sldMk cId="2980918760" sldId="259"/>
            <ac:spMk id="2" creationId="{427F02AC-B829-7AC4-85B8-8656EB6CFAF0}"/>
          </ac:spMkLst>
        </pc:spChg>
        <pc:spChg chg="mod">
          <ac:chgData name="Pablo Martin Calvo" userId="33475e84de89f0ed" providerId="Windows Live" clId="Web-{0A3659D8-4A5D-4739-9DB1-97A6A212F357}" dt="2022-04-18T15:25:11.920" v="441" actId="20577"/>
          <ac:spMkLst>
            <pc:docMk/>
            <pc:sldMk cId="2980918760" sldId="259"/>
            <ac:spMk id="3" creationId="{353EB393-F9E3-7E3B-CE76-116D07463855}"/>
          </ac:spMkLst>
        </pc:spChg>
      </pc:sldChg>
      <pc:sldChg chg="addSp delSp modSp add replId">
        <pc:chgData name="Pablo Martin Calvo" userId="33475e84de89f0ed" providerId="Windows Live" clId="Web-{0A3659D8-4A5D-4739-9DB1-97A6A212F357}" dt="2022-04-18T15:10:11.555" v="131" actId="1076"/>
        <pc:sldMkLst>
          <pc:docMk/>
          <pc:sldMk cId="874352462" sldId="260"/>
        </pc:sldMkLst>
        <pc:spChg chg="mod">
          <ac:chgData name="Pablo Martin Calvo" userId="33475e84de89f0ed" providerId="Windows Live" clId="Web-{0A3659D8-4A5D-4739-9DB1-97A6A212F357}" dt="2022-04-18T15:08:54.476" v="114" actId="20577"/>
          <ac:spMkLst>
            <pc:docMk/>
            <pc:sldMk cId="874352462" sldId="260"/>
            <ac:spMk id="2" creationId="{427F02AC-B829-7AC4-85B8-8656EB6CFAF0}"/>
          </ac:spMkLst>
        </pc:spChg>
        <pc:spChg chg="del mod">
          <ac:chgData name="Pablo Martin Calvo" userId="33475e84de89f0ed" providerId="Windows Live" clId="Web-{0A3659D8-4A5D-4739-9DB1-97A6A212F357}" dt="2022-04-18T14:53:54.596" v="30"/>
          <ac:spMkLst>
            <pc:docMk/>
            <pc:sldMk cId="874352462" sldId="260"/>
            <ac:spMk id="3" creationId="{353EB393-F9E3-7E3B-CE76-116D07463855}"/>
          </ac:spMkLst>
        </pc:spChg>
        <pc:spChg chg="add del mod">
          <ac:chgData name="Pablo Martin Calvo" userId="33475e84de89f0ed" providerId="Windows Live" clId="Web-{0A3659D8-4A5D-4739-9DB1-97A6A212F357}" dt="2022-04-18T14:53:56.471" v="31"/>
          <ac:spMkLst>
            <pc:docMk/>
            <pc:sldMk cId="874352462" sldId="260"/>
            <ac:spMk id="6" creationId="{271F9E82-64DC-F5C1-3CB8-9D6EEC70734C}"/>
          </ac:spMkLst>
        </pc:spChg>
        <pc:spChg chg="add mod">
          <ac:chgData name="Pablo Martin Calvo" userId="33475e84de89f0ed" providerId="Windows Live" clId="Web-{0A3659D8-4A5D-4739-9DB1-97A6A212F357}" dt="2022-04-18T15:03:27.452" v="58" actId="1076"/>
          <ac:spMkLst>
            <pc:docMk/>
            <pc:sldMk cId="874352462" sldId="260"/>
            <ac:spMk id="10" creationId="{BF72F7CD-B6D2-927C-424A-AD615F10E1F9}"/>
          </ac:spMkLst>
        </pc:spChg>
        <pc:spChg chg="add mod">
          <ac:chgData name="Pablo Martin Calvo" userId="33475e84de89f0ed" providerId="Windows Live" clId="Web-{0A3659D8-4A5D-4739-9DB1-97A6A212F357}" dt="2022-04-18T15:06:39.972" v="74" actId="1076"/>
          <ac:spMkLst>
            <pc:docMk/>
            <pc:sldMk cId="874352462" sldId="260"/>
            <ac:spMk id="12" creationId="{A2729ACC-471F-D4A6-48E3-C203462E4756}"/>
          </ac:spMkLst>
        </pc:spChg>
        <pc:spChg chg="add mod">
          <ac:chgData name="Pablo Martin Calvo" userId="33475e84de89f0ed" providerId="Windows Live" clId="Web-{0A3659D8-4A5D-4739-9DB1-97A6A212F357}" dt="2022-04-18T15:06:53.973" v="77" actId="1076"/>
          <ac:spMkLst>
            <pc:docMk/>
            <pc:sldMk cId="874352462" sldId="260"/>
            <ac:spMk id="14" creationId="{0B58A5E8-F416-AC4A-FA29-D991D26B1C6D}"/>
          </ac:spMkLst>
        </pc:spChg>
        <pc:spChg chg="add del mod">
          <ac:chgData name="Pablo Martin Calvo" userId="33475e84de89f0ed" providerId="Windows Live" clId="Web-{0A3659D8-4A5D-4739-9DB1-97A6A212F357}" dt="2022-04-18T15:07:39.130" v="82"/>
          <ac:spMkLst>
            <pc:docMk/>
            <pc:sldMk cId="874352462" sldId="260"/>
            <ac:spMk id="15" creationId="{DE0F2C32-9FE9-EA31-4B0E-C27F2464A8DB}"/>
          </ac:spMkLst>
        </pc:spChg>
        <pc:picChg chg="add mod">
          <ac:chgData name="Pablo Martin Calvo" userId="33475e84de89f0ed" providerId="Windows Live" clId="Web-{0A3659D8-4A5D-4739-9DB1-97A6A212F357}" dt="2022-04-18T15:09:59.696" v="127" actId="1076"/>
          <ac:picMkLst>
            <pc:docMk/>
            <pc:sldMk cId="874352462" sldId="260"/>
            <ac:picMk id="4" creationId="{CF01FC7C-A373-535C-B91E-8927E9CEA84A}"/>
          </ac:picMkLst>
        </pc:picChg>
        <pc:picChg chg="add mod">
          <ac:chgData name="Pablo Martin Calvo" userId="33475e84de89f0ed" providerId="Windows Live" clId="Web-{0A3659D8-4A5D-4739-9DB1-97A6A212F357}" dt="2022-04-18T15:10:11.555" v="131" actId="1076"/>
          <ac:picMkLst>
            <pc:docMk/>
            <pc:sldMk cId="874352462" sldId="260"/>
            <ac:picMk id="7" creationId="{E0AE7BCA-59A7-D1E6-2589-69F5D4B735AA}"/>
          </ac:picMkLst>
        </pc:picChg>
        <pc:picChg chg="add del mod">
          <ac:chgData name="Pablo Martin Calvo" userId="33475e84de89f0ed" providerId="Windows Live" clId="Web-{0A3659D8-4A5D-4739-9DB1-97A6A212F357}" dt="2022-04-18T15:02:08.201" v="42"/>
          <ac:picMkLst>
            <pc:docMk/>
            <pc:sldMk cId="874352462" sldId="260"/>
            <ac:picMk id="8" creationId="{3A1A860E-154B-8400-2588-140711AA9F44}"/>
          </ac:picMkLst>
        </pc:picChg>
        <pc:picChg chg="add mod">
          <ac:chgData name="Pablo Martin Calvo" userId="33475e84de89f0ed" providerId="Windows Live" clId="Web-{0A3659D8-4A5D-4739-9DB1-97A6A212F357}" dt="2022-04-18T15:02:32.795" v="49" actId="1076"/>
          <ac:picMkLst>
            <pc:docMk/>
            <pc:sldMk cId="874352462" sldId="260"/>
            <ac:picMk id="9" creationId="{AF43ACD7-052E-D8A1-B5C8-C9AA403ABE23}"/>
          </ac:picMkLst>
        </pc:picChg>
        <pc:picChg chg="add mod">
          <ac:chgData name="Pablo Martin Calvo" userId="33475e84de89f0ed" providerId="Windows Live" clId="Web-{0A3659D8-4A5D-4739-9DB1-97A6A212F357}" dt="2022-04-18T15:04:38.954" v="66" actId="1076"/>
          <ac:picMkLst>
            <pc:docMk/>
            <pc:sldMk cId="874352462" sldId="260"/>
            <ac:picMk id="11" creationId="{D5A12648-7A50-28A6-EE73-0F96A4D3D127}"/>
          </ac:picMkLst>
        </pc:picChg>
        <pc:picChg chg="add mod">
          <ac:chgData name="Pablo Martin Calvo" userId="33475e84de89f0ed" providerId="Windows Live" clId="Web-{0A3659D8-4A5D-4739-9DB1-97A6A212F357}" dt="2022-04-18T15:07:02.051" v="78" actId="1076"/>
          <ac:picMkLst>
            <pc:docMk/>
            <pc:sldMk cId="874352462" sldId="260"/>
            <ac:picMk id="13" creationId="{0E647851-7480-5CD0-323F-16B58C1012C3}"/>
          </ac:picMkLst>
        </pc:picChg>
        <pc:picChg chg="add mod">
          <ac:chgData name="Pablo Martin Calvo" userId="33475e84de89f0ed" providerId="Windows Live" clId="Web-{0A3659D8-4A5D-4739-9DB1-97A6A212F357}" dt="2022-04-18T15:08:06.506" v="86" actId="1076"/>
          <ac:picMkLst>
            <pc:docMk/>
            <pc:sldMk cId="874352462" sldId="260"/>
            <ac:picMk id="16" creationId="{68C85B15-91AF-AC5F-AD4D-5E7440C65D56}"/>
          </ac:picMkLst>
        </pc:picChg>
      </pc:sldChg>
      <pc:sldChg chg="delSp modSp add del replId">
        <pc:chgData name="Pablo Martin Calvo" userId="33475e84de89f0ed" providerId="Windows Live" clId="Web-{0A3659D8-4A5D-4739-9DB1-97A6A212F357}" dt="2022-04-18T15:10:22.993" v="137"/>
        <pc:sldMkLst>
          <pc:docMk/>
          <pc:sldMk cId="2308824986" sldId="261"/>
        </pc:sldMkLst>
        <pc:spChg chg="mod">
          <ac:chgData name="Pablo Martin Calvo" userId="33475e84de89f0ed" providerId="Windows Live" clId="Web-{0A3659D8-4A5D-4739-9DB1-97A6A212F357}" dt="2022-04-18T15:09:23.164" v="124" actId="20577"/>
          <ac:spMkLst>
            <pc:docMk/>
            <pc:sldMk cId="2308824986" sldId="261"/>
            <ac:spMk id="2" creationId="{427F02AC-B829-7AC4-85B8-8656EB6CFAF0}"/>
          </ac:spMkLst>
        </pc:spChg>
        <pc:picChg chg="del">
          <ac:chgData name="Pablo Martin Calvo" userId="33475e84de89f0ed" providerId="Windows Live" clId="Web-{0A3659D8-4A5D-4739-9DB1-97A6A212F357}" dt="2022-04-18T15:09:43.367" v="125"/>
          <ac:picMkLst>
            <pc:docMk/>
            <pc:sldMk cId="2308824986" sldId="261"/>
            <ac:picMk id="7" creationId="{E0AE7BCA-59A7-D1E6-2589-69F5D4B735AA}"/>
          </ac:picMkLst>
        </pc:picChg>
      </pc:sldChg>
      <pc:sldChg chg="addSp delSp modSp add replId">
        <pc:chgData name="Pablo Martin Calvo" userId="33475e84de89f0ed" providerId="Windows Live" clId="Web-{0A3659D8-4A5D-4739-9DB1-97A6A212F357}" dt="2022-04-18T15:12:55.528" v="244" actId="20577"/>
        <pc:sldMkLst>
          <pc:docMk/>
          <pc:sldMk cId="3048002442" sldId="262"/>
        </pc:sldMkLst>
        <pc:spChg chg="mod">
          <ac:chgData name="Pablo Martin Calvo" userId="33475e84de89f0ed" providerId="Windows Live" clId="Web-{0A3659D8-4A5D-4739-9DB1-97A6A212F357}" dt="2022-04-18T15:10:22.118" v="136" actId="20577"/>
          <ac:spMkLst>
            <pc:docMk/>
            <pc:sldMk cId="3048002442" sldId="262"/>
            <ac:spMk id="2" creationId="{427F02AC-B829-7AC4-85B8-8656EB6CFAF0}"/>
          </ac:spMkLst>
        </pc:spChg>
        <pc:spChg chg="add mod">
          <ac:chgData name="Pablo Martin Calvo" userId="33475e84de89f0ed" providerId="Windows Live" clId="Web-{0A3659D8-4A5D-4739-9DB1-97A6A212F357}" dt="2022-04-18T15:11:58.714" v="191" actId="1076"/>
          <ac:spMkLst>
            <pc:docMk/>
            <pc:sldMk cId="3048002442" sldId="262"/>
            <ac:spMk id="3" creationId="{E3F22F66-5879-2214-58FA-CBEC39A8AE54}"/>
          </ac:spMkLst>
        </pc:spChg>
        <pc:spChg chg="add mod">
          <ac:chgData name="Pablo Martin Calvo" userId="33475e84de89f0ed" providerId="Windows Live" clId="Web-{0A3659D8-4A5D-4739-9DB1-97A6A212F357}" dt="2022-04-18T15:12:20.230" v="206" actId="20577"/>
          <ac:spMkLst>
            <pc:docMk/>
            <pc:sldMk cId="3048002442" sldId="262"/>
            <ac:spMk id="15" creationId="{82C65D8F-6E1C-6B90-5126-CC0A59331213}"/>
          </ac:spMkLst>
        </pc:spChg>
        <pc:spChg chg="add mod">
          <ac:chgData name="Pablo Martin Calvo" userId="33475e84de89f0ed" providerId="Windows Live" clId="Web-{0A3659D8-4A5D-4739-9DB1-97A6A212F357}" dt="2022-04-18T15:12:55.528" v="244" actId="20577"/>
          <ac:spMkLst>
            <pc:docMk/>
            <pc:sldMk cId="3048002442" sldId="262"/>
            <ac:spMk id="17" creationId="{C9FA1E7E-FBEC-BD0F-A0CA-6CBEB6DE71B1}"/>
          </ac:spMkLst>
        </pc:spChg>
        <pc:picChg chg="mod">
          <ac:chgData name="Pablo Martin Calvo" userId="33475e84de89f0ed" providerId="Windows Live" clId="Web-{0A3659D8-4A5D-4739-9DB1-97A6A212F357}" dt="2022-04-18T15:11:09.791" v="162" actId="1076"/>
          <ac:picMkLst>
            <pc:docMk/>
            <pc:sldMk cId="3048002442" sldId="262"/>
            <ac:picMk id="4" creationId="{CF01FC7C-A373-535C-B91E-8927E9CEA84A}"/>
          </ac:picMkLst>
        </pc:picChg>
        <pc:picChg chg="del">
          <ac:chgData name="Pablo Martin Calvo" userId="33475e84de89f0ed" providerId="Windows Live" clId="Web-{0A3659D8-4A5D-4739-9DB1-97A6A212F357}" dt="2022-04-18T15:10:36.197" v="138"/>
          <ac:picMkLst>
            <pc:docMk/>
            <pc:sldMk cId="3048002442" sldId="262"/>
            <ac:picMk id="7" creationId="{E0AE7BCA-59A7-D1E6-2589-69F5D4B735AA}"/>
          </ac:picMkLst>
        </pc:picChg>
        <pc:picChg chg="mod">
          <ac:chgData name="Pablo Martin Calvo" userId="33475e84de89f0ed" providerId="Windows Live" clId="Web-{0A3659D8-4A5D-4739-9DB1-97A6A212F357}" dt="2022-04-18T15:11:14.151" v="165" actId="1076"/>
          <ac:picMkLst>
            <pc:docMk/>
            <pc:sldMk cId="3048002442" sldId="262"/>
            <ac:picMk id="9" creationId="{AF43ACD7-052E-D8A1-B5C8-C9AA403ABE23}"/>
          </ac:picMkLst>
        </pc:picChg>
        <pc:picChg chg="del">
          <ac:chgData name="Pablo Martin Calvo" userId="33475e84de89f0ed" providerId="Windows Live" clId="Web-{0A3659D8-4A5D-4739-9DB1-97A6A212F357}" dt="2022-04-18T15:10:40.900" v="139"/>
          <ac:picMkLst>
            <pc:docMk/>
            <pc:sldMk cId="3048002442" sldId="262"/>
            <ac:picMk id="11" creationId="{D5A12648-7A50-28A6-EE73-0F96A4D3D127}"/>
          </ac:picMkLst>
        </pc:picChg>
        <pc:picChg chg="mod">
          <ac:chgData name="Pablo Martin Calvo" userId="33475e84de89f0ed" providerId="Windows Live" clId="Web-{0A3659D8-4A5D-4739-9DB1-97A6A212F357}" dt="2022-04-18T15:11:09.807" v="164" actId="1076"/>
          <ac:picMkLst>
            <pc:docMk/>
            <pc:sldMk cId="3048002442" sldId="262"/>
            <ac:picMk id="13" creationId="{0E647851-7480-5CD0-323F-16B58C1012C3}"/>
          </ac:picMkLst>
        </pc:picChg>
        <pc:picChg chg="del">
          <ac:chgData name="Pablo Martin Calvo" userId="33475e84de89f0ed" providerId="Windows Live" clId="Web-{0A3659D8-4A5D-4739-9DB1-97A6A212F357}" dt="2022-04-18T15:10:42.619" v="140"/>
          <ac:picMkLst>
            <pc:docMk/>
            <pc:sldMk cId="3048002442" sldId="262"/>
            <ac:picMk id="16" creationId="{68C85B15-91AF-AC5F-AD4D-5E7440C65D56}"/>
          </ac:picMkLst>
        </pc:picChg>
      </pc:sldChg>
      <pc:sldChg chg="modSp add replId">
        <pc:chgData name="Pablo Martin Calvo" userId="33475e84de89f0ed" providerId="Windows Live" clId="Web-{0A3659D8-4A5D-4739-9DB1-97A6A212F357}" dt="2022-04-18T15:24:02.215" v="400" actId="20577"/>
        <pc:sldMkLst>
          <pc:docMk/>
          <pc:sldMk cId="826409887" sldId="263"/>
        </pc:sldMkLst>
        <pc:spChg chg="mod">
          <ac:chgData name="Pablo Martin Calvo" userId="33475e84de89f0ed" providerId="Windows Live" clId="Web-{0A3659D8-4A5D-4739-9DB1-97A6A212F357}" dt="2022-04-18T15:21:59.822" v="250" actId="20577"/>
          <ac:spMkLst>
            <pc:docMk/>
            <pc:sldMk cId="826409887" sldId="263"/>
            <ac:spMk id="2" creationId="{427F02AC-B829-7AC4-85B8-8656EB6CFAF0}"/>
          </ac:spMkLst>
        </pc:spChg>
        <pc:spChg chg="mod">
          <ac:chgData name="Pablo Martin Calvo" userId="33475e84de89f0ed" providerId="Windows Live" clId="Web-{0A3659D8-4A5D-4739-9DB1-97A6A212F357}" dt="2022-04-18T15:22:43.713" v="295" actId="20577"/>
          <ac:spMkLst>
            <pc:docMk/>
            <pc:sldMk cId="826409887" sldId="263"/>
            <ac:spMk id="3" creationId="{E3F22F66-5879-2214-58FA-CBEC39A8AE54}"/>
          </ac:spMkLst>
        </pc:spChg>
        <pc:spChg chg="mod">
          <ac:chgData name="Pablo Martin Calvo" userId="33475e84de89f0ed" providerId="Windows Live" clId="Web-{0A3659D8-4A5D-4739-9DB1-97A6A212F357}" dt="2022-04-18T15:23:21.245" v="353" actId="20577"/>
          <ac:spMkLst>
            <pc:docMk/>
            <pc:sldMk cId="826409887" sldId="263"/>
            <ac:spMk id="15" creationId="{82C65D8F-6E1C-6B90-5126-CC0A59331213}"/>
          </ac:spMkLst>
        </pc:spChg>
        <pc:spChg chg="mod">
          <ac:chgData name="Pablo Martin Calvo" userId="33475e84de89f0ed" providerId="Windows Live" clId="Web-{0A3659D8-4A5D-4739-9DB1-97A6A212F357}" dt="2022-04-18T15:24:02.215" v="400" actId="20577"/>
          <ac:spMkLst>
            <pc:docMk/>
            <pc:sldMk cId="826409887" sldId="263"/>
            <ac:spMk id="17" creationId="{C9FA1E7E-FBEC-BD0F-A0CA-6CBEB6DE71B1}"/>
          </ac:spMkLst>
        </pc:spChg>
      </pc:sldChg>
      <pc:sldChg chg="addSp delSp modSp add replId">
        <pc:chgData name="Pablo Martin Calvo" userId="33475e84de89f0ed" providerId="Windows Live" clId="Web-{0A3659D8-4A5D-4739-9DB1-97A6A212F357}" dt="2022-04-18T15:37:33.109" v="896" actId="20577"/>
        <pc:sldMkLst>
          <pc:docMk/>
          <pc:sldMk cId="34375383" sldId="264"/>
        </pc:sldMkLst>
        <pc:spChg chg="mod">
          <ac:chgData name="Pablo Martin Calvo" userId="33475e84de89f0ed" providerId="Windows Live" clId="Web-{0A3659D8-4A5D-4739-9DB1-97A6A212F357}" dt="2022-04-18T15:25:55.233" v="458" actId="20577"/>
          <ac:spMkLst>
            <pc:docMk/>
            <pc:sldMk cId="34375383" sldId="264"/>
            <ac:spMk id="2" creationId="{427F02AC-B829-7AC4-85B8-8656EB6CFAF0}"/>
          </ac:spMkLst>
        </pc:spChg>
        <pc:spChg chg="add mod">
          <ac:chgData name="Pablo Martin Calvo" userId="33475e84de89f0ed" providerId="Windows Live" clId="Web-{0A3659D8-4A5D-4739-9DB1-97A6A212F357}" dt="2022-04-18T15:37:22.202" v="886" actId="20577"/>
          <ac:spMkLst>
            <pc:docMk/>
            <pc:sldMk cId="34375383" sldId="264"/>
            <ac:spMk id="3" creationId="{AB3F5F4B-9267-E01C-B8EA-C88F39BC8C2E}"/>
          </ac:spMkLst>
        </pc:spChg>
        <pc:spChg chg="add mod">
          <ac:chgData name="Pablo Martin Calvo" userId="33475e84de89f0ed" providerId="Windows Live" clId="Web-{0A3659D8-4A5D-4739-9DB1-97A6A212F357}" dt="2022-04-18T15:27:29.720" v="602" actId="20577"/>
          <ac:spMkLst>
            <pc:docMk/>
            <pc:sldMk cId="34375383" sldId="264"/>
            <ac:spMk id="5" creationId="{9C6A6F33-5CF3-28F8-DCAB-4FB607E04FEE}"/>
          </ac:spMkLst>
        </pc:spChg>
        <pc:spChg chg="add mod">
          <ac:chgData name="Pablo Martin Calvo" userId="33475e84de89f0ed" providerId="Windows Live" clId="Web-{0A3659D8-4A5D-4739-9DB1-97A6A212F357}" dt="2022-04-18T15:37:33.109" v="896" actId="20577"/>
          <ac:spMkLst>
            <pc:docMk/>
            <pc:sldMk cId="34375383" sldId="264"/>
            <ac:spMk id="6" creationId="{B11389F4-F201-0FED-659E-F33413A7DC86}"/>
          </ac:spMkLst>
        </pc:spChg>
        <pc:picChg chg="del">
          <ac:chgData name="Pablo Martin Calvo" userId="33475e84de89f0ed" providerId="Windows Live" clId="Web-{0A3659D8-4A5D-4739-9DB1-97A6A212F357}" dt="2022-04-18T15:26:03.546" v="459"/>
          <ac:picMkLst>
            <pc:docMk/>
            <pc:sldMk cId="34375383" sldId="264"/>
            <ac:picMk id="4" creationId="{CF01FC7C-A373-535C-B91E-8927E9CEA84A}"/>
          </ac:picMkLst>
        </pc:picChg>
        <pc:picChg chg="del">
          <ac:chgData name="Pablo Martin Calvo" userId="33475e84de89f0ed" providerId="Windows Live" clId="Web-{0A3659D8-4A5D-4739-9DB1-97A6A212F357}" dt="2022-04-18T15:26:04.218" v="460"/>
          <ac:picMkLst>
            <pc:docMk/>
            <pc:sldMk cId="34375383" sldId="264"/>
            <ac:picMk id="9" creationId="{AF43ACD7-052E-D8A1-B5C8-C9AA403ABE23}"/>
          </ac:picMkLst>
        </pc:picChg>
        <pc:picChg chg="del">
          <ac:chgData name="Pablo Martin Calvo" userId="33475e84de89f0ed" providerId="Windows Live" clId="Web-{0A3659D8-4A5D-4739-9DB1-97A6A212F357}" dt="2022-04-18T15:26:04.734" v="461"/>
          <ac:picMkLst>
            <pc:docMk/>
            <pc:sldMk cId="34375383" sldId="264"/>
            <ac:picMk id="13" creationId="{0E647851-7480-5CD0-323F-16B58C1012C3}"/>
          </ac:picMkLst>
        </pc:picChg>
      </pc:sldChg>
      <pc:sldChg chg="addSp delSp modSp add replId">
        <pc:chgData name="Pablo Martin Calvo" userId="33475e84de89f0ed" providerId="Windows Live" clId="Web-{0A3659D8-4A5D-4739-9DB1-97A6A212F357}" dt="2022-04-18T16:15:02.567" v="1023" actId="20577"/>
        <pc:sldMkLst>
          <pc:docMk/>
          <pc:sldMk cId="2335773567" sldId="265"/>
        </pc:sldMkLst>
        <pc:spChg chg="mod">
          <ac:chgData name="Pablo Martin Calvo" userId="33475e84de89f0ed" providerId="Windows Live" clId="Web-{0A3659D8-4A5D-4739-9DB1-97A6A212F357}" dt="2022-04-18T16:02:18.752" v="961" actId="20577"/>
          <ac:spMkLst>
            <pc:docMk/>
            <pc:sldMk cId="2335773567" sldId="265"/>
            <ac:spMk id="2" creationId="{427F02AC-B829-7AC4-85B8-8656EB6CFAF0}"/>
          </ac:spMkLst>
        </pc:spChg>
        <pc:spChg chg="del">
          <ac:chgData name="Pablo Martin Calvo" userId="33475e84de89f0ed" providerId="Windows Live" clId="Web-{0A3659D8-4A5D-4739-9DB1-97A6A212F357}" dt="2022-04-18T15:31:18.428" v="634"/>
          <ac:spMkLst>
            <pc:docMk/>
            <pc:sldMk cId="2335773567" sldId="265"/>
            <ac:spMk id="3" creationId="{AB3F5F4B-9267-E01C-B8EA-C88F39BC8C2E}"/>
          </ac:spMkLst>
        </pc:spChg>
        <pc:spChg chg="add mod">
          <ac:chgData name="Pablo Martin Calvo" userId="33475e84de89f0ed" providerId="Windows Live" clId="Web-{0A3659D8-4A5D-4739-9DB1-97A6A212F357}" dt="2022-04-18T16:15:02.567" v="1023" actId="20577"/>
          <ac:spMkLst>
            <pc:docMk/>
            <pc:sldMk cId="2335773567" sldId="265"/>
            <ac:spMk id="4" creationId="{C79F4DD1-77CD-1B0A-8C69-5C9F89FCAF04}"/>
          </ac:spMkLst>
        </pc:spChg>
        <pc:spChg chg="del">
          <ac:chgData name="Pablo Martin Calvo" userId="33475e84de89f0ed" providerId="Windows Live" clId="Web-{0A3659D8-4A5D-4739-9DB1-97A6A212F357}" dt="2022-04-18T15:31:19.459" v="635"/>
          <ac:spMkLst>
            <pc:docMk/>
            <pc:sldMk cId="2335773567" sldId="265"/>
            <ac:spMk id="5" creationId="{9C6A6F33-5CF3-28F8-DCAB-4FB607E04FEE}"/>
          </ac:spMkLst>
        </pc:spChg>
        <pc:spChg chg="del">
          <ac:chgData name="Pablo Martin Calvo" userId="33475e84de89f0ed" providerId="Windows Live" clId="Web-{0A3659D8-4A5D-4739-9DB1-97A6A212F357}" dt="2022-04-18T15:31:23.491" v="640"/>
          <ac:spMkLst>
            <pc:docMk/>
            <pc:sldMk cId="2335773567" sldId="265"/>
            <ac:spMk id="6" creationId="{B11389F4-F201-0FED-659E-F33413A7DC86}"/>
          </ac:spMkLst>
        </pc:spChg>
        <pc:spChg chg="del">
          <ac:chgData name="Pablo Martin Calvo" userId="33475e84de89f0ed" providerId="Windows Live" clId="Web-{0A3659D8-4A5D-4739-9DB1-97A6A212F357}" dt="2022-04-18T15:31:17.194" v="633"/>
          <ac:spMkLst>
            <pc:docMk/>
            <pc:sldMk cId="2335773567" sldId="265"/>
            <ac:spMk id="10" creationId="{BF72F7CD-B6D2-927C-424A-AD615F10E1F9}"/>
          </ac:spMkLst>
        </pc:spChg>
        <pc:spChg chg="del">
          <ac:chgData name="Pablo Martin Calvo" userId="33475e84de89f0ed" providerId="Windows Live" clId="Web-{0A3659D8-4A5D-4739-9DB1-97A6A212F357}" dt="2022-04-18T15:31:20.131" v="636"/>
          <ac:spMkLst>
            <pc:docMk/>
            <pc:sldMk cId="2335773567" sldId="265"/>
            <ac:spMk id="12" creationId="{A2729ACC-471F-D4A6-48E3-C203462E4756}"/>
          </ac:spMkLst>
        </pc:spChg>
        <pc:spChg chg="del">
          <ac:chgData name="Pablo Martin Calvo" userId="33475e84de89f0ed" providerId="Windows Live" clId="Web-{0A3659D8-4A5D-4739-9DB1-97A6A212F357}" dt="2022-04-18T15:31:21.866" v="639"/>
          <ac:spMkLst>
            <pc:docMk/>
            <pc:sldMk cId="2335773567" sldId="265"/>
            <ac:spMk id="14" creationId="{0B58A5E8-F416-AC4A-FA29-D991D26B1C6D}"/>
          </ac:spMkLst>
        </pc:spChg>
        <pc:picChg chg="del">
          <ac:chgData name="Pablo Martin Calvo" userId="33475e84de89f0ed" providerId="Windows Live" clId="Web-{0A3659D8-4A5D-4739-9DB1-97A6A212F357}" dt="2022-04-18T15:31:16.553" v="632"/>
          <ac:picMkLst>
            <pc:docMk/>
            <pc:sldMk cId="2335773567" sldId="265"/>
            <ac:picMk id="7" creationId="{E0AE7BCA-59A7-D1E6-2589-69F5D4B735AA}"/>
          </ac:picMkLst>
        </pc:picChg>
        <pc:picChg chg="del">
          <ac:chgData name="Pablo Martin Calvo" userId="33475e84de89f0ed" providerId="Windows Live" clId="Web-{0A3659D8-4A5D-4739-9DB1-97A6A212F357}" dt="2022-04-18T15:31:20.725" v="637"/>
          <ac:picMkLst>
            <pc:docMk/>
            <pc:sldMk cId="2335773567" sldId="265"/>
            <ac:picMk id="11" creationId="{D5A12648-7A50-28A6-EE73-0F96A4D3D127}"/>
          </ac:picMkLst>
        </pc:picChg>
        <pc:picChg chg="del">
          <ac:chgData name="Pablo Martin Calvo" userId="33475e84de89f0ed" providerId="Windows Live" clId="Web-{0A3659D8-4A5D-4739-9DB1-97A6A212F357}" dt="2022-04-18T15:31:21.335" v="638"/>
          <ac:picMkLst>
            <pc:docMk/>
            <pc:sldMk cId="2335773567" sldId="265"/>
            <ac:picMk id="16" creationId="{68C85B15-91AF-AC5F-AD4D-5E7440C65D56}"/>
          </ac:picMkLst>
        </pc:picChg>
      </pc:sldChg>
      <pc:sldChg chg="modSp add ord replId">
        <pc:chgData name="Pablo Martin Calvo" userId="33475e84de89f0ed" providerId="Windows Live" clId="Web-{0A3659D8-4A5D-4739-9DB1-97A6A212F357}" dt="2022-04-18T15:33:55.291" v="769" actId="20577"/>
        <pc:sldMkLst>
          <pc:docMk/>
          <pc:sldMk cId="2433574924" sldId="266"/>
        </pc:sldMkLst>
        <pc:spChg chg="mod">
          <ac:chgData name="Pablo Martin Calvo" userId="33475e84de89f0ed" providerId="Windows Live" clId="Web-{0A3659D8-4A5D-4739-9DB1-97A6A212F357}" dt="2022-04-18T15:32:41.258" v="712" actId="20577"/>
          <ac:spMkLst>
            <pc:docMk/>
            <pc:sldMk cId="2433574924" sldId="266"/>
            <ac:spMk id="2" creationId="{427F02AC-B829-7AC4-85B8-8656EB6CFAF0}"/>
          </ac:spMkLst>
        </pc:spChg>
        <pc:spChg chg="mod">
          <ac:chgData name="Pablo Martin Calvo" userId="33475e84de89f0ed" providerId="Windows Live" clId="Web-{0A3659D8-4A5D-4739-9DB1-97A6A212F357}" dt="2022-04-18T15:33:55.291" v="769" actId="20577"/>
          <ac:spMkLst>
            <pc:docMk/>
            <pc:sldMk cId="2433574924" sldId="266"/>
            <ac:spMk id="4" creationId="{C79F4DD1-77CD-1B0A-8C69-5C9F89FCAF04}"/>
          </ac:spMkLst>
        </pc:spChg>
      </pc:sldChg>
      <pc:sldChg chg="modSp add replId">
        <pc:chgData name="Pablo Martin Calvo" userId="33475e84de89f0ed" providerId="Windows Live" clId="Web-{0A3659D8-4A5D-4739-9DB1-97A6A212F357}" dt="2022-04-18T15:36:35.857" v="833" actId="20577"/>
        <pc:sldMkLst>
          <pc:docMk/>
          <pc:sldMk cId="166071286" sldId="267"/>
        </pc:sldMkLst>
        <pc:spChg chg="mod">
          <ac:chgData name="Pablo Martin Calvo" userId="33475e84de89f0ed" providerId="Windows Live" clId="Web-{0A3659D8-4A5D-4739-9DB1-97A6A212F357}" dt="2022-04-18T15:36:23.373" v="811" actId="20577"/>
          <ac:spMkLst>
            <pc:docMk/>
            <pc:sldMk cId="166071286" sldId="267"/>
            <ac:spMk id="2" creationId="{427F02AC-B829-7AC4-85B8-8656EB6CFAF0}"/>
          </ac:spMkLst>
        </pc:spChg>
        <pc:spChg chg="mod">
          <ac:chgData name="Pablo Martin Calvo" userId="33475e84de89f0ed" providerId="Windows Live" clId="Web-{0A3659D8-4A5D-4739-9DB1-97A6A212F357}" dt="2022-04-18T15:36:35.857" v="833" actId="20577"/>
          <ac:spMkLst>
            <pc:docMk/>
            <pc:sldMk cId="166071286" sldId="267"/>
            <ac:spMk id="4" creationId="{C79F4DD1-77CD-1B0A-8C69-5C9F89FCAF04}"/>
          </ac:spMkLst>
        </pc:spChg>
      </pc:sldChg>
      <pc:sldChg chg="modSp add replId">
        <pc:chgData name="Pablo Martin Calvo" userId="33475e84de89f0ed" providerId="Windows Live" clId="Web-{0A3659D8-4A5D-4739-9DB1-97A6A212F357}" dt="2022-04-18T16:14:22.691" v="987" actId="20577"/>
        <pc:sldMkLst>
          <pc:docMk/>
          <pc:sldMk cId="2152828643" sldId="268"/>
        </pc:sldMkLst>
        <pc:spChg chg="mod">
          <ac:chgData name="Pablo Martin Calvo" userId="33475e84de89f0ed" providerId="Windows Live" clId="Web-{0A3659D8-4A5D-4739-9DB1-97A6A212F357}" dt="2022-04-18T16:14:22.691" v="987" actId="20577"/>
          <ac:spMkLst>
            <pc:docMk/>
            <pc:sldMk cId="2152828643" sldId="268"/>
            <ac:spMk id="4" creationId="{C79F4DD1-77CD-1B0A-8C69-5C9F89FCAF04}"/>
          </ac:spMkLst>
        </pc:spChg>
      </pc:sldChg>
      <pc:sldChg chg="add del replId">
        <pc:chgData name="Pablo Martin Calvo" userId="33475e84de89f0ed" providerId="Windows Live" clId="Web-{0A3659D8-4A5D-4739-9DB1-97A6A212F357}" dt="2022-04-18T15:56:23.103" v="910"/>
        <pc:sldMkLst>
          <pc:docMk/>
          <pc:sldMk cId="2255365023" sldId="268"/>
        </pc:sldMkLst>
      </pc:sldChg>
      <pc:sldChg chg="addSp delSp modSp add replId">
        <pc:chgData name="Pablo Martin Calvo" userId="33475e84de89f0ed" providerId="Windows Live" clId="Web-{0A3659D8-4A5D-4739-9DB1-97A6A212F357}" dt="2022-04-18T16:25:09.190" v="1125" actId="1076"/>
        <pc:sldMkLst>
          <pc:docMk/>
          <pc:sldMk cId="3499446011" sldId="269"/>
        </pc:sldMkLst>
        <pc:spChg chg="mod">
          <ac:chgData name="Pablo Martin Calvo" userId="33475e84de89f0ed" providerId="Windows Live" clId="Web-{0A3659D8-4A5D-4739-9DB1-97A6A212F357}" dt="2022-04-18T16:15:15.567" v="1039" actId="20577"/>
          <ac:spMkLst>
            <pc:docMk/>
            <pc:sldMk cId="3499446011" sldId="269"/>
            <ac:spMk id="2" creationId="{427F02AC-B829-7AC4-85B8-8656EB6CFAF0}"/>
          </ac:spMkLst>
        </pc:spChg>
        <pc:spChg chg="add del mod">
          <ac:chgData name="Pablo Martin Calvo" userId="33475e84de89f0ed" providerId="Windows Live" clId="Web-{0A3659D8-4A5D-4739-9DB1-97A6A212F357}" dt="2022-04-18T16:24:50.065" v="1122"/>
          <ac:spMkLst>
            <pc:docMk/>
            <pc:sldMk cId="3499446011" sldId="269"/>
            <ac:spMk id="3" creationId="{B4AEA98B-10EC-CF89-F246-B0754DEAA65D}"/>
          </ac:spMkLst>
        </pc:spChg>
        <pc:spChg chg="mod">
          <ac:chgData name="Pablo Martin Calvo" userId="33475e84de89f0ed" providerId="Windows Live" clId="Web-{0A3659D8-4A5D-4739-9DB1-97A6A212F357}" dt="2022-04-18T16:24:46.877" v="1118" actId="20577"/>
          <ac:spMkLst>
            <pc:docMk/>
            <pc:sldMk cId="3499446011" sldId="269"/>
            <ac:spMk id="4" creationId="{C79F4DD1-77CD-1B0A-8C69-5C9F89FCAF04}"/>
          </ac:spMkLst>
        </pc:spChg>
        <pc:picChg chg="add mod">
          <ac:chgData name="Pablo Martin Calvo" userId="33475e84de89f0ed" providerId="Windows Live" clId="Web-{0A3659D8-4A5D-4739-9DB1-97A6A212F357}" dt="2022-04-18T16:25:09.190" v="1125" actId="1076"/>
          <ac:picMkLst>
            <pc:docMk/>
            <pc:sldMk cId="3499446011" sldId="269"/>
            <ac:picMk id="5" creationId="{9097D0B7-CB91-5CD9-4B3E-50303F2DE58A}"/>
          </ac:picMkLst>
        </pc:picChg>
      </pc:sldChg>
      <pc:sldChg chg="delSp modSp add replId">
        <pc:chgData name="Pablo Martin Calvo" userId="33475e84de89f0ed" providerId="Windows Live" clId="Web-{0A3659D8-4A5D-4739-9DB1-97A6A212F357}" dt="2022-04-18T16:33:13.967" v="1263" actId="20577"/>
        <pc:sldMkLst>
          <pc:docMk/>
          <pc:sldMk cId="1529589144" sldId="270"/>
        </pc:sldMkLst>
        <pc:spChg chg="mod">
          <ac:chgData name="Pablo Martin Calvo" userId="33475e84de89f0ed" providerId="Windows Live" clId="Web-{0A3659D8-4A5D-4739-9DB1-97A6A212F357}" dt="2022-04-18T16:26:56.177" v="1142" actId="20577"/>
          <ac:spMkLst>
            <pc:docMk/>
            <pc:sldMk cId="1529589144" sldId="270"/>
            <ac:spMk id="2" creationId="{427F02AC-B829-7AC4-85B8-8656EB6CFAF0}"/>
          </ac:spMkLst>
        </pc:spChg>
        <pc:spChg chg="mod">
          <ac:chgData name="Pablo Martin Calvo" userId="33475e84de89f0ed" providerId="Windows Live" clId="Web-{0A3659D8-4A5D-4739-9DB1-97A6A212F357}" dt="2022-04-18T16:33:13.967" v="1263" actId="20577"/>
          <ac:spMkLst>
            <pc:docMk/>
            <pc:sldMk cId="1529589144" sldId="270"/>
            <ac:spMk id="4" creationId="{C79F4DD1-77CD-1B0A-8C69-5C9F89FCAF04}"/>
          </ac:spMkLst>
        </pc:spChg>
        <pc:picChg chg="del">
          <ac:chgData name="Pablo Martin Calvo" userId="33475e84de89f0ed" providerId="Windows Live" clId="Web-{0A3659D8-4A5D-4739-9DB1-97A6A212F357}" dt="2022-04-18T16:33:02.154" v="1258"/>
          <ac:picMkLst>
            <pc:docMk/>
            <pc:sldMk cId="1529589144" sldId="270"/>
            <ac:picMk id="5" creationId="{9097D0B7-CB91-5CD9-4B3E-50303F2DE58A}"/>
          </ac:picMkLst>
        </pc:picChg>
      </pc:sldChg>
      <pc:sldChg chg="modSp add replId">
        <pc:chgData name="Pablo Martin Calvo" userId="33475e84de89f0ed" providerId="Windows Live" clId="Web-{0A3659D8-4A5D-4739-9DB1-97A6A212F357}" dt="2022-04-18T16:37:18.363" v="1296" actId="20577"/>
        <pc:sldMkLst>
          <pc:docMk/>
          <pc:sldMk cId="1170501990" sldId="271"/>
        </pc:sldMkLst>
        <pc:spChg chg="mod">
          <ac:chgData name="Pablo Martin Calvo" userId="33475e84de89f0ed" providerId="Windows Live" clId="Web-{0A3659D8-4A5D-4739-9DB1-97A6A212F357}" dt="2022-04-18T16:35:23.501" v="1275" actId="20577"/>
          <ac:spMkLst>
            <pc:docMk/>
            <pc:sldMk cId="1170501990" sldId="271"/>
            <ac:spMk id="2" creationId="{427F02AC-B829-7AC4-85B8-8656EB6CFAF0}"/>
          </ac:spMkLst>
        </pc:spChg>
        <pc:spChg chg="mod">
          <ac:chgData name="Pablo Martin Calvo" userId="33475e84de89f0ed" providerId="Windows Live" clId="Web-{0A3659D8-4A5D-4739-9DB1-97A6A212F357}" dt="2022-04-18T16:37:18.363" v="1296" actId="20577"/>
          <ac:spMkLst>
            <pc:docMk/>
            <pc:sldMk cId="1170501990" sldId="271"/>
            <ac:spMk id="4" creationId="{C79F4DD1-77CD-1B0A-8C69-5C9F89FCAF04}"/>
          </ac:spMkLst>
        </pc:spChg>
      </pc:sldChg>
      <pc:sldChg chg="modSp add ord replId">
        <pc:chgData name="Pablo Martin Calvo" userId="33475e84de89f0ed" providerId="Windows Live" clId="Web-{0A3659D8-4A5D-4739-9DB1-97A6A212F357}" dt="2022-04-18T16:39:21.616" v="1404" actId="20577"/>
        <pc:sldMkLst>
          <pc:docMk/>
          <pc:sldMk cId="1337603101" sldId="272"/>
        </pc:sldMkLst>
        <pc:spChg chg="mod">
          <ac:chgData name="Pablo Martin Calvo" userId="33475e84de89f0ed" providerId="Windows Live" clId="Web-{0A3659D8-4A5D-4739-9DB1-97A6A212F357}" dt="2022-04-18T16:37:59.708" v="1299" actId="20577"/>
          <ac:spMkLst>
            <pc:docMk/>
            <pc:sldMk cId="1337603101" sldId="272"/>
            <ac:spMk id="2" creationId="{427F02AC-B829-7AC4-85B8-8656EB6CFAF0}"/>
          </ac:spMkLst>
        </pc:spChg>
        <pc:spChg chg="mod">
          <ac:chgData name="Pablo Martin Calvo" userId="33475e84de89f0ed" providerId="Windows Live" clId="Web-{0A3659D8-4A5D-4739-9DB1-97A6A212F357}" dt="2022-04-18T16:39:21.616" v="1404" actId="20577"/>
          <ac:spMkLst>
            <pc:docMk/>
            <pc:sldMk cId="1337603101" sldId="272"/>
            <ac:spMk id="4" creationId="{C79F4DD1-77CD-1B0A-8C69-5C9F89FCAF04}"/>
          </ac:spMkLst>
        </pc:spChg>
      </pc:sldChg>
      <pc:sldChg chg="modSp add replId">
        <pc:chgData name="Pablo Martin Calvo" userId="33475e84de89f0ed" providerId="Windows Live" clId="Web-{0A3659D8-4A5D-4739-9DB1-97A6A212F357}" dt="2022-04-18T16:43:29.450" v="1558" actId="20577"/>
        <pc:sldMkLst>
          <pc:docMk/>
          <pc:sldMk cId="1794286877" sldId="273"/>
        </pc:sldMkLst>
        <pc:spChg chg="mod">
          <ac:chgData name="Pablo Martin Calvo" userId="33475e84de89f0ed" providerId="Windows Live" clId="Web-{0A3659D8-4A5D-4739-9DB1-97A6A212F357}" dt="2022-04-18T16:41:51.792" v="1408" actId="20577"/>
          <ac:spMkLst>
            <pc:docMk/>
            <pc:sldMk cId="1794286877" sldId="273"/>
            <ac:spMk id="2" creationId="{427F02AC-B829-7AC4-85B8-8656EB6CFAF0}"/>
          </ac:spMkLst>
        </pc:spChg>
        <pc:spChg chg="mod">
          <ac:chgData name="Pablo Martin Calvo" userId="33475e84de89f0ed" providerId="Windows Live" clId="Web-{0A3659D8-4A5D-4739-9DB1-97A6A212F357}" dt="2022-04-18T16:43:29.450" v="1558" actId="20577"/>
          <ac:spMkLst>
            <pc:docMk/>
            <pc:sldMk cId="1794286877" sldId="273"/>
            <ac:spMk id="4" creationId="{C79F4DD1-77CD-1B0A-8C69-5C9F89FCAF0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18/04/2022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19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18/04/2022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17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18/04/2022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700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18/04/2022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902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18/04/2022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39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18/04/2022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65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18/04/2022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237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18/04/2022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44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18/04/2022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0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18/04/2022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86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18/04/2022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5096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71E8B-6CA5-40B2-8038-0E112F3DAC1C}" type="datetimeFigureOut">
              <a:rPr lang="es-ES" smtClean="0"/>
              <a:t>18/04/2022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1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Lecture</a:t>
            </a:r>
            <a:r>
              <a:rPr lang="es-ES" dirty="0">
                <a:cs typeface="Calibri Light"/>
              </a:rPr>
              <a:t> 3</a:t>
            </a:r>
            <a:endParaRPr lang="es-ES" dirty="0" err="1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Simulation</a:t>
            </a:r>
            <a:r>
              <a:rPr lang="es-ES" dirty="0">
                <a:cs typeface="Calibri"/>
              </a:rPr>
              <a:t>: </a:t>
            </a:r>
            <a:r>
              <a:rPr lang="es-ES" dirty="0" err="1">
                <a:cs typeface="Calibri"/>
              </a:rPr>
              <a:t>Introduction</a:t>
            </a:r>
            <a:endParaRPr lang="es-ES" dirty="0" err="1"/>
          </a:p>
        </p:txBody>
      </p:sp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7F02AC-B829-7AC4-85B8-8656EB6CF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Today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53EB393-F9E3-7E3B-CE76-116D074638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What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simulation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modeling</a:t>
            </a:r>
            <a:endParaRPr lang="es-ES" dirty="0">
              <a:cs typeface="Calibri"/>
            </a:endParaRPr>
          </a:p>
          <a:p>
            <a:r>
              <a:rPr lang="es-ES" dirty="0" err="1">
                <a:cs typeface="Calibri"/>
              </a:rPr>
              <a:t>Applications</a:t>
            </a:r>
          </a:p>
          <a:p>
            <a:r>
              <a:rPr lang="es-ES" dirty="0" err="1">
                <a:cs typeface="Calibri"/>
              </a:rPr>
              <a:t>Why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useful</a:t>
            </a:r>
          </a:p>
          <a:p>
            <a:r>
              <a:rPr lang="es-ES" dirty="0" err="1">
                <a:cs typeface="Calibri"/>
              </a:rPr>
              <a:t>Drawbacks</a:t>
            </a:r>
          </a:p>
          <a:p>
            <a:pPr lvl="1"/>
            <a:endParaRPr lang="es-ES" dirty="0">
              <a:cs typeface="Calibri"/>
            </a:endParaRPr>
          </a:p>
          <a:p>
            <a:pPr lvl="1"/>
            <a:endParaRPr lang="es-ES" dirty="0">
              <a:cs typeface="Calibri"/>
            </a:endParaRPr>
          </a:p>
          <a:p>
            <a:pPr lvl="1"/>
            <a:endParaRPr lang="es-ES" dirty="0">
              <a:cs typeface="Calibri"/>
            </a:endParaRPr>
          </a:p>
          <a:p>
            <a:pPr lvl="1"/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90747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7F02AC-B829-7AC4-85B8-8656EB6CF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What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is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simulation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modeling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53EB393-F9E3-7E3B-CE76-116D074638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Code</a:t>
            </a:r>
            <a:r>
              <a:rPr lang="es-ES" dirty="0">
                <a:cs typeface="Calibri"/>
              </a:rPr>
              <a:t> a </a:t>
            </a:r>
            <a:r>
              <a:rPr lang="es-ES" dirty="0" err="1">
                <a:cs typeface="Calibri"/>
              </a:rPr>
              <a:t>copy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reality</a:t>
            </a:r>
            <a:r>
              <a:rPr lang="es-ES" dirty="0">
                <a:cs typeface="Calibri"/>
              </a:rPr>
              <a:t> (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simulation</a:t>
            </a:r>
            <a:r>
              <a:rPr lang="es-ES" dirty="0">
                <a:cs typeface="Calibri"/>
              </a:rPr>
              <a:t>)</a:t>
            </a:r>
            <a:endParaRPr lang="es-ES" dirty="0" err="1"/>
          </a:p>
          <a:p>
            <a:r>
              <a:rPr lang="es-ES" dirty="0" err="1">
                <a:cs typeface="Calibri"/>
              </a:rPr>
              <a:t>This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representation</a:t>
            </a:r>
            <a:r>
              <a:rPr lang="es-ES" dirty="0">
                <a:cs typeface="Calibri"/>
              </a:rPr>
              <a:t> can "run" (</a:t>
            </a:r>
            <a:r>
              <a:rPr lang="es-ES" dirty="0" err="1">
                <a:cs typeface="Calibri"/>
              </a:rPr>
              <a:t>typically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move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through</a:t>
            </a:r>
            <a:r>
              <a:rPr lang="es-ES" dirty="0">
                <a:cs typeface="Calibri"/>
              </a:rPr>
              <a:t> time)</a:t>
            </a:r>
          </a:p>
          <a:p>
            <a:r>
              <a:rPr lang="es-ES" dirty="0" err="1">
                <a:cs typeface="Calibri"/>
              </a:rPr>
              <a:t>We</a:t>
            </a:r>
            <a:r>
              <a:rPr lang="es-ES" dirty="0">
                <a:cs typeface="Calibri"/>
              </a:rPr>
              <a:t> can observe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state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simulation</a:t>
            </a:r>
            <a:r>
              <a:rPr lang="es-ES" dirty="0">
                <a:cs typeface="Calibri"/>
              </a:rPr>
              <a:t> as </a:t>
            </a:r>
            <a:r>
              <a:rPr lang="es-ES" dirty="0" err="1">
                <a:cs typeface="Calibri"/>
              </a:rPr>
              <a:t>it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runs</a:t>
            </a:r>
            <a:endParaRPr lang="es-ES" dirty="0">
              <a:cs typeface="Calibri"/>
            </a:endParaRPr>
          </a:p>
          <a:p>
            <a:r>
              <a:rPr lang="es-ES" dirty="0" err="1">
                <a:cs typeface="Calibri"/>
              </a:rPr>
              <a:t>We</a:t>
            </a:r>
            <a:r>
              <a:rPr lang="es-ES" dirty="0">
                <a:cs typeface="Calibri"/>
              </a:rPr>
              <a:t> can </a:t>
            </a:r>
            <a:r>
              <a:rPr lang="es-ES" dirty="0" err="1">
                <a:cs typeface="Calibri"/>
              </a:rPr>
              <a:t>learn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things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about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reality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from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simulation</a:t>
            </a:r>
          </a:p>
          <a:p>
            <a:pPr lvl="1"/>
            <a:endParaRPr lang="es-ES" dirty="0">
              <a:cs typeface="Calibri"/>
            </a:endParaRPr>
          </a:p>
          <a:p>
            <a:pPr lvl="1"/>
            <a:endParaRPr lang="es-ES" dirty="0">
              <a:cs typeface="Calibri"/>
            </a:endParaRPr>
          </a:p>
          <a:p>
            <a:pPr lvl="1"/>
            <a:endParaRPr lang="es-ES" dirty="0">
              <a:cs typeface="Calibri"/>
            </a:endParaRPr>
          </a:p>
          <a:p>
            <a:pPr lvl="1"/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809187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7F02AC-B829-7AC4-85B8-8656EB6CF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A </a:t>
            </a:r>
            <a:r>
              <a:rPr lang="es-ES" dirty="0" err="1">
                <a:cs typeface="Calibri Light"/>
              </a:rPr>
              <a:t>copy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of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reality</a:t>
            </a:r>
            <a:endParaRPr lang="es-ES" dirty="0" err="1"/>
          </a:p>
        </p:txBody>
      </p:sp>
      <p:pic>
        <p:nvPicPr>
          <p:cNvPr id="4" name="Imagen 4">
            <a:extLst>
              <a:ext uri="{FF2B5EF4-FFF2-40B4-BE49-F238E27FC236}">
                <a16:creationId xmlns:a16="http://schemas.microsoft.com/office/drawing/2014/main" id="{CF01FC7C-A373-535C-B91E-8927E9CEA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096" y="4005122"/>
            <a:ext cx="2743200" cy="1830050"/>
          </a:xfrm>
          <a:prstGeom prst="rect">
            <a:avLst/>
          </a:prstGeom>
        </p:spPr>
      </p:pic>
      <p:pic>
        <p:nvPicPr>
          <p:cNvPr id="7" name="Imagen 7" descr="Un puente sobre un cuerpo de agua&#10;&#10;Descripción generada automáticamente">
            <a:extLst>
              <a:ext uri="{FF2B5EF4-FFF2-40B4-BE49-F238E27FC236}">
                <a16:creationId xmlns:a16="http://schemas.microsoft.com/office/drawing/2014/main" id="{E0AE7BCA-59A7-D1E6-2589-69F5D4B735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550" y="1718113"/>
            <a:ext cx="2258291" cy="1699491"/>
          </a:xfrm>
          <a:prstGeom prst="rect">
            <a:avLst/>
          </a:prstGeom>
        </p:spPr>
      </p:pic>
      <p:pic>
        <p:nvPicPr>
          <p:cNvPr id="9" name="Imagen 9" descr="Gráfico, Gráfico de líneas&#10;&#10;Descripción generada automáticamente">
            <a:extLst>
              <a:ext uri="{FF2B5EF4-FFF2-40B4-BE49-F238E27FC236}">
                <a16:creationId xmlns:a16="http://schemas.microsoft.com/office/drawing/2014/main" id="{AF43ACD7-052E-D8A1-B5C8-C9AA403ABE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4172" y="4183698"/>
            <a:ext cx="2057400" cy="1809750"/>
          </a:xfrm>
          <a:prstGeom prst="rect">
            <a:avLst/>
          </a:prstGeom>
        </p:spPr>
      </p:pic>
      <p:sp>
        <p:nvSpPr>
          <p:cNvPr id="10" name="Flecha: hacia abajo 9">
            <a:extLst>
              <a:ext uri="{FF2B5EF4-FFF2-40B4-BE49-F238E27FC236}">
                <a16:creationId xmlns:a16="http://schemas.microsoft.com/office/drawing/2014/main" id="{BF72F7CD-B6D2-927C-424A-AD615F10E1F9}"/>
              </a:ext>
            </a:extLst>
          </p:cNvPr>
          <p:cNvSpPr/>
          <p:nvPr/>
        </p:nvSpPr>
        <p:spPr>
          <a:xfrm>
            <a:off x="1968419" y="3590837"/>
            <a:ext cx="481263" cy="30078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1">
            <a:extLst>
              <a:ext uri="{FF2B5EF4-FFF2-40B4-BE49-F238E27FC236}">
                <a16:creationId xmlns:a16="http://schemas.microsoft.com/office/drawing/2014/main" id="{D5A12648-7A50-28A6-EE73-0F96A4D3D1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6673" y="1719118"/>
            <a:ext cx="2350655" cy="1768764"/>
          </a:xfrm>
          <a:prstGeom prst="rect">
            <a:avLst/>
          </a:prstGeom>
        </p:spPr>
      </p:pic>
      <p:sp>
        <p:nvSpPr>
          <p:cNvPr id="12" name="Flecha: hacia abajo 11">
            <a:extLst>
              <a:ext uri="{FF2B5EF4-FFF2-40B4-BE49-F238E27FC236}">
                <a16:creationId xmlns:a16="http://schemas.microsoft.com/office/drawing/2014/main" id="{A2729ACC-471F-D4A6-48E3-C203462E4756}"/>
              </a:ext>
            </a:extLst>
          </p:cNvPr>
          <p:cNvSpPr/>
          <p:nvPr/>
        </p:nvSpPr>
        <p:spPr>
          <a:xfrm>
            <a:off x="5593691" y="3590837"/>
            <a:ext cx="481263" cy="30078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3" name="Imagen 13" descr="Diagrama, Dibujo de ingeniería&#10;&#10;Descripción generada automáticamente">
            <a:extLst>
              <a:ext uri="{FF2B5EF4-FFF2-40B4-BE49-F238E27FC236}">
                <a16:creationId xmlns:a16="http://schemas.microsoft.com/office/drawing/2014/main" id="{0E647851-7480-5CD0-323F-16B58C1012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18764" y="4349489"/>
            <a:ext cx="2743200" cy="1484114"/>
          </a:xfrm>
          <a:prstGeom prst="rect">
            <a:avLst/>
          </a:prstGeom>
        </p:spPr>
      </p:pic>
      <p:sp>
        <p:nvSpPr>
          <p:cNvPr id="14" name="Flecha: hacia abajo 13">
            <a:extLst>
              <a:ext uri="{FF2B5EF4-FFF2-40B4-BE49-F238E27FC236}">
                <a16:creationId xmlns:a16="http://schemas.microsoft.com/office/drawing/2014/main" id="{0B58A5E8-F416-AC4A-FA29-D991D26B1C6D}"/>
              </a:ext>
            </a:extLst>
          </p:cNvPr>
          <p:cNvSpPr/>
          <p:nvPr/>
        </p:nvSpPr>
        <p:spPr>
          <a:xfrm>
            <a:off x="9253600" y="3590836"/>
            <a:ext cx="481263" cy="30078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6" name="Imagen 16" descr="Imagen que contiene exterior, agua, barco, puerto&#10;&#10;Descripción generada automáticamente">
            <a:extLst>
              <a:ext uri="{FF2B5EF4-FFF2-40B4-BE49-F238E27FC236}">
                <a16:creationId xmlns:a16="http://schemas.microsoft.com/office/drawing/2014/main" id="{68C85B15-91AF-AC5F-AD4D-5E7440C65D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2533" y="1722292"/>
            <a:ext cx="2675660" cy="1762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3524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7F02AC-B829-7AC4-85B8-8656EB6CF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"Run" </a:t>
            </a:r>
            <a:r>
              <a:rPr lang="es-ES" dirty="0" err="1">
                <a:cs typeface="Calibri Light"/>
              </a:rPr>
              <a:t>the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simulation</a:t>
            </a:r>
            <a:endParaRPr lang="es-ES" dirty="0" err="1"/>
          </a:p>
        </p:txBody>
      </p:sp>
      <p:pic>
        <p:nvPicPr>
          <p:cNvPr id="4" name="Imagen 4">
            <a:extLst>
              <a:ext uri="{FF2B5EF4-FFF2-40B4-BE49-F238E27FC236}">
                <a16:creationId xmlns:a16="http://schemas.microsoft.com/office/drawing/2014/main" id="{CF01FC7C-A373-535C-B91E-8927E9CEA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732" y="1626758"/>
            <a:ext cx="2743200" cy="1830050"/>
          </a:xfrm>
          <a:prstGeom prst="rect">
            <a:avLst/>
          </a:prstGeom>
        </p:spPr>
      </p:pic>
      <p:pic>
        <p:nvPicPr>
          <p:cNvPr id="9" name="Imagen 9" descr="Gráfico, Gráfico de líneas&#10;&#10;Descripción generada automáticamente">
            <a:extLst>
              <a:ext uri="{FF2B5EF4-FFF2-40B4-BE49-F238E27FC236}">
                <a16:creationId xmlns:a16="http://schemas.microsoft.com/office/drawing/2014/main" id="{AF43ACD7-052E-D8A1-B5C8-C9AA403ABE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8808" y="1643698"/>
            <a:ext cx="2057400" cy="1809750"/>
          </a:xfrm>
          <a:prstGeom prst="rect">
            <a:avLst/>
          </a:prstGeom>
        </p:spPr>
      </p:pic>
      <p:sp>
        <p:nvSpPr>
          <p:cNvPr id="10" name="Flecha: hacia abajo 9">
            <a:extLst>
              <a:ext uri="{FF2B5EF4-FFF2-40B4-BE49-F238E27FC236}">
                <a16:creationId xmlns:a16="http://schemas.microsoft.com/office/drawing/2014/main" id="{BF72F7CD-B6D2-927C-424A-AD615F10E1F9}"/>
              </a:ext>
            </a:extLst>
          </p:cNvPr>
          <p:cNvSpPr/>
          <p:nvPr/>
        </p:nvSpPr>
        <p:spPr>
          <a:xfrm>
            <a:off x="1968419" y="3590837"/>
            <a:ext cx="481263" cy="30078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Flecha: hacia abajo 11">
            <a:extLst>
              <a:ext uri="{FF2B5EF4-FFF2-40B4-BE49-F238E27FC236}">
                <a16:creationId xmlns:a16="http://schemas.microsoft.com/office/drawing/2014/main" id="{A2729ACC-471F-D4A6-48E3-C203462E4756}"/>
              </a:ext>
            </a:extLst>
          </p:cNvPr>
          <p:cNvSpPr/>
          <p:nvPr/>
        </p:nvSpPr>
        <p:spPr>
          <a:xfrm>
            <a:off x="5593691" y="3590837"/>
            <a:ext cx="481263" cy="30078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3" name="Imagen 13" descr="Diagrama, Dibujo de ingeniería&#10;&#10;Descripción generada automáticamente">
            <a:extLst>
              <a:ext uri="{FF2B5EF4-FFF2-40B4-BE49-F238E27FC236}">
                <a16:creationId xmlns:a16="http://schemas.microsoft.com/office/drawing/2014/main" id="{0E647851-7480-5CD0-323F-16B58C1012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3400" y="1971125"/>
            <a:ext cx="2743200" cy="1484114"/>
          </a:xfrm>
          <a:prstGeom prst="rect">
            <a:avLst/>
          </a:prstGeom>
        </p:spPr>
      </p:pic>
      <p:sp>
        <p:nvSpPr>
          <p:cNvPr id="14" name="Flecha: hacia abajo 13">
            <a:extLst>
              <a:ext uri="{FF2B5EF4-FFF2-40B4-BE49-F238E27FC236}">
                <a16:creationId xmlns:a16="http://schemas.microsoft.com/office/drawing/2014/main" id="{0B58A5E8-F416-AC4A-FA29-D991D26B1C6D}"/>
              </a:ext>
            </a:extLst>
          </p:cNvPr>
          <p:cNvSpPr/>
          <p:nvPr/>
        </p:nvSpPr>
        <p:spPr>
          <a:xfrm>
            <a:off x="9253600" y="3590836"/>
            <a:ext cx="481263" cy="30078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3F22F66-5879-2214-58FA-CBEC39A8AE54}"/>
              </a:ext>
            </a:extLst>
          </p:cNvPr>
          <p:cNvSpPr txBox="1"/>
          <p:nvPr/>
        </p:nvSpPr>
        <p:spPr>
          <a:xfrm>
            <a:off x="868219" y="4227947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 err="1"/>
              <a:t>Put</a:t>
            </a:r>
            <a:r>
              <a:rPr lang="es-ES" dirty="0"/>
              <a:t> </a:t>
            </a:r>
            <a:r>
              <a:rPr lang="es-ES" dirty="0" err="1"/>
              <a:t>people</a:t>
            </a:r>
            <a:r>
              <a:rPr lang="es-ES" dirty="0"/>
              <a:t> </a:t>
            </a:r>
            <a:r>
              <a:rPr lang="es-ES" dirty="0" err="1"/>
              <a:t>on</a:t>
            </a:r>
            <a:r>
              <a:rPr lang="es-ES" dirty="0"/>
              <a:t> </a:t>
            </a:r>
            <a:r>
              <a:rPr lang="es-ES" dirty="0" err="1"/>
              <a:t>it</a:t>
            </a:r>
            <a:endParaRPr lang="es-ES" dirty="0" err="1">
              <a:cs typeface="Calibri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2C65D8F-6E1C-6B90-5126-CC0A59331213}"/>
              </a:ext>
            </a:extLst>
          </p:cNvPr>
          <p:cNvSpPr txBox="1"/>
          <p:nvPr/>
        </p:nvSpPr>
        <p:spPr>
          <a:xfrm>
            <a:off x="4505037" y="4227946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>
                <a:cs typeface="Calibri"/>
              </a:rPr>
              <a:t>Run </a:t>
            </a:r>
            <a:r>
              <a:rPr lang="es-ES" dirty="0" err="1">
                <a:cs typeface="Calibri"/>
              </a:rPr>
              <a:t>through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continuous</a:t>
            </a:r>
            <a:r>
              <a:rPr lang="es-ES" dirty="0">
                <a:cs typeface="Calibri"/>
              </a:rPr>
              <a:t> </a:t>
            </a:r>
            <a:r>
              <a:rPr lang="es-ES">
                <a:cs typeface="Calibri"/>
              </a:rPr>
              <a:t>time</a:t>
            </a:r>
            <a:endParaRPr lang="es-ES" dirty="0">
              <a:cs typeface="Calibri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C9FA1E7E-FBEC-BD0F-A0CA-6CBEB6DE71B1}"/>
              </a:ext>
            </a:extLst>
          </p:cNvPr>
          <p:cNvSpPr txBox="1"/>
          <p:nvPr/>
        </p:nvSpPr>
        <p:spPr>
          <a:xfrm>
            <a:off x="8153400" y="4227946"/>
            <a:ext cx="274320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>
                <a:cs typeface="Calibri"/>
              </a:rPr>
              <a:t>Run </a:t>
            </a:r>
            <a:r>
              <a:rPr lang="es-ES" dirty="0" err="1">
                <a:cs typeface="Calibri"/>
              </a:rPr>
              <a:t>through</a:t>
            </a:r>
            <a:r>
              <a:rPr lang="es-ES" dirty="0">
                <a:cs typeface="Calibri"/>
              </a:rPr>
              <a:t> discrete time (</a:t>
            </a:r>
            <a:r>
              <a:rPr lang="es-ES" dirty="0" err="1">
                <a:cs typeface="Calibri"/>
              </a:rPr>
              <a:t>each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hour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each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day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each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week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etc</a:t>
            </a:r>
            <a:r>
              <a:rPr lang="es-ES" dirty="0">
                <a:cs typeface="Calibri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0480024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7F02AC-B829-7AC4-85B8-8656EB6CF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Observe </a:t>
            </a:r>
            <a:r>
              <a:rPr lang="es-ES" dirty="0" err="1">
                <a:cs typeface="Calibri Light"/>
              </a:rPr>
              <a:t>the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state</a:t>
            </a:r>
            <a:endParaRPr lang="es-ES" dirty="0" err="1"/>
          </a:p>
        </p:txBody>
      </p:sp>
      <p:pic>
        <p:nvPicPr>
          <p:cNvPr id="4" name="Imagen 4">
            <a:extLst>
              <a:ext uri="{FF2B5EF4-FFF2-40B4-BE49-F238E27FC236}">
                <a16:creationId xmlns:a16="http://schemas.microsoft.com/office/drawing/2014/main" id="{CF01FC7C-A373-535C-B91E-8927E9CEA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732" y="1626758"/>
            <a:ext cx="2743200" cy="1830050"/>
          </a:xfrm>
          <a:prstGeom prst="rect">
            <a:avLst/>
          </a:prstGeom>
        </p:spPr>
      </p:pic>
      <p:pic>
        <p:nvPicPr>
          <p:cNvPr id="9" name="Imagen 9" descr="Gráfico, Gráfico de líneas&#10;&#10;Descripción generada automáticamente">
            <a:extLst>
              <a:ext uri="{FF2B5EF4-FFF2-40B4-BE49-F238E27FC236}">
                <a16:creationId xmlns:a16="http://schemas.microsoft.com/office/drawing/2014/main" id="{AF43ACD7-052E-D8A1-B5C8-C9AA403ABE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8808" y="1643698"/>
            <a:ext cx="2057400" cy="1809750"/>
          </a:xfrm>
          <a:prstGeom prst="rect">
            <a:avLst/>
          </a:prstGeom>
        </p:spPr>
      </p:pic>
      <p:sp>
        <p:nvSpPr>
          <p:cNvPr id="10" name="Flecha: hacia abajo 9">
            <a:extLst>
              <a:ext uri="{FF2B5EF4-FFF2-40B4-BE49-F238E27FC236}">
                <a16:creationId xmlns:a16="http://schemas.microsoft.com/office/drawing/2014/main" id="{BF72F7CD-B6D2-927C-424A-AD615F10E1F9}"/>
              </a:ext>
            </a:extLst>
          </p:cNvPr>
          <p:cNvSpPr/>
          <p:nvPr/>
        </p:nvSpPr>
        <p:spPr>
          <a:xfrm>
            <a:off x="1968419" y="3590837"/>
            <a:ext cx="481263" cy="30078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Flecha: hacia abajo 11">
            <a:extLst>
              <a:ext uri="{FF2B5EF4-FFF2-40B4-BE49-F238E27FC236}">
                <a16:creationId xmlns:a16="http://schemas.microsoft.com/office/drawing/2014/main" id="{A2729ACC-471F-D4A6-48E3-C203462E4756}"/>
              </a:ext>
            </a:extLst>
          </p:cNvPr>
          <p:cNvSpPr/>
          <p:nvPr/>
        </p:nvSpPr>
        <p:spPr>
          <a:xfrm>
            <a:off x="5593691" y="3590837"/>
            <a:ext cx="481263" cy="30078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3" name="Imagen 13" descr="Diagrama, Dibujo de ingeniería&#10;&#10;Descripción generada automáticamente">
            <a:extLst>
              <a:ext uri="{FF2B5EF4-FFF2-40B4-BE49-F238E27FC236}">
                <a16:creationId xmlns:a16="http://schemas.microsoft.com/office/drawing/2014/main" id="{0E647851-7480-5CD0-323F-16B58C1012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3400" y="1971125"/>
            <a:ext cx="2743200" cy="1484114"/>
          </a:xfrm>
          <a:prstGeom prst="rect">
            <a:avLst/>
          </a:prstGeom>
        </p:spPr>
      </p:pic>
      <p:sp>
        <p:nvSpPr>
          <p:cNvPr id="14" name="Flecha: hacia abajo 13">
            <a:extLst>
              <a:ext uri="{FF2B5EF4-FFF2-40B4-BE49-F238E27FC236}">
                <a16:creationId xmlns:a16="http://schemas.microsoft.com/office/drawing/2014/main" id="{0B58A5E8-F416-AC4A-FA29-D991D26B1C6D}"/>
              </a:ext>
            </a:extLst>
          </p:cNvPr>
          <p:cNvSpPr/>
          <p:nvPr/>
        </p:nvSpPr>
        <p:spPr>
          <a:xfrm>
            <a:off x="9253600" y="3590836"/>
            <a:ext cx="481263" cy="30078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3F22F66-5879-2214-58FA-CBEC39A8AE54}"/>
              </a:ext>
            </a:extLst>
          </p:cNvPr>
          <p:cNvSpPr txBox="1"/>
          <p:nvPr/>
        </p:nvSpPr>
        <p:spPr>
          <a:xfrm>
            <a:off x="868219" y="4227947"/>
            <a:ext cx="2743200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 err="1"/>
              <a:t>Is</a:t>
            </a:r>
            <a:r>
              <a:rPr lang="es-ES" dirty="0"/>
              <a:t> </a:t>
            </a:r>
            <a:r>
              <a:rPr lang="es-ES" dirty="0" err="1"/>
              <a:t>it</a:t>
            </a:r>
            <a:r>
              <a:rPr lang="es-ES" dirty="0"/>
              <a:t> </a:t>
            </a:r>
            <a:r>
              <a:rPr lang="es-ES" dirty="0" err="1"/>
              <a:t>stable</a:t>
            </a:r>
            <a:r>
              <a:rPr lang="es-ES" dirty="0"/>
              <a:t>?</a:t>
            </a:r>
            <a:endParaRPr lang="es-ES" dirty="0">
              <a:cs typeface="Calibri"/>
            </a:endParaRPr>
          </a:p>
          <a:p>
            <a:r>
              <a:rPr lang="es-ES" dirty="0" err="1">
                <a:cs typeface="Calibri"/>
              </a:rPr>
              <a:t>Does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it</a:t>
            </a:r>
            <a:r>
              <a:rPr lang="es-ES" dirty="0">
                <a:cs typeface="Calibri"/>
              </a:rPr>
              <a:t> has </a:t>
            </a:r>
            <a:r>
              <a:rPr lang="es-ES" dirty="0" err="1">
                <a:cs typeface="Calibri"/>
              </a:rPr>
              <a:t>cracks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or</a:t>
            </a:r>
            <a:r>
              <a:rPr lang="es-ES" dirty="0">
                <a:cs typeface="Calibri"/>
              </a:rPr>
              <a:t> fractures?</a:t>
            </a:r>
          </a:p>
          <a:p>
            <a:r>
              <a:rPr lang="es-ES" dirty="0" err="1">
                <a:cs typeface="Calibri"/>
              </a:rPr>
              <a:t>Is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broken</a:t>
            </a:r>
            <a:r>
              <a:rPr lang="es-ES" dirty="0">
                <a:cs typeface="Calibri"/>
              </a:rPr>
              <a:t>?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2C65D8F-6E1C-6B90-5126-CC0A59331213}"/>
              </a:ext>
            </a:extLst>
          </p:cNvPr>
          <p:cNvSpPr txBox="1"/>
          <p:nvPr/>
        </p:nvSpPr>
        <p:spPr>
          <a:xfrm>
            <a:off x="4505037" y="4227946"/>
            <a:ext cx="2743200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 err="1">
                <a:cs typeface="Calibri"/>
              </a:rPr>
              <a:t>What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angel</a:t>
            </a:r>
            <a:r>
              <a:rPr lang="es-ES" dirty="0">
                <a:cs typeface="Calibri"/>
              </a:rPr>
              <a:t>?</a:t>
            </a:r>
          </a:p>
          <a:p>
            <a:r>
              <a:rPr lang="es-ES" dirty="0" err="1">
                <a:cs typeface="Calibri"/>
              </a:rPr>
              <a:t>What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position 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third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point</a:t>
            </a:r>
            <a:r>
              <a:rPr lang="es-ES" dirty="0">
                <a:cs typeface="Calibri"/>
              </a:rPr>
              <a:t>?</a:t>
            </a:r>
          </a:p>
          <a:p>
            <a:r>
              <a:rPr lang="es-ES" dirty="0" err="1">
                <a:cs typeface="Calibri"/>
              </a:rPr>
              <a:t>What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potential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gravitational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force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second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point</a:t>
            </a:r>
            <a:r>
              <a:rPr lang="es-ES" dirty="0">
                <a:cs typeface="Calibri"/>
              </a:rPr>
              <a:t>?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C9FA1E7E-FBEC-BD0F-A0CA-6CBEB6DE71B1}"/>
              </a:ext>
            </a:extLst>
          </p:cNvPr>
          <p:cNvSpPr txBox="1"/>
          <p:nvPr/>
        </p:nvSpPr>
        <p:spPr>
          <a:xfrm>
            <a:off x="8153400" y="4227946"/>
            <a:ext cx="2743200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 err="1">
                <a:cs typeface="Calibri"/>
              </a:rPr>
              <a:t>What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stock </a:t>
            </a:r>
            <a:r>
              <a:rPr lang="es-ES" dirty="0" err="1">
                <a:cs typeface="Calibri"/>
              </a:rPr>
              <a:t>level</a:t>
            </a:r>
            <a:r>
              <a:rPr lang="es-ES" dirty="0">
                <a:cs typeface="Calibri"/>
              </a:rPr>
              <a:t>?</a:t>
            </a:r>
            <a:endParaRPr lang="es-ES" dirty="0"/>
          </a:p>
          <a:p>
            <a:r>
              <a:rPr lang="es-ES" dirty="0" err="1">
                <a:cs typeface="Calibri"/>
              </a:rPr>
              <a:t>How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many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orders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did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we</a:t>
            </a:r>
            <a:r>
              <a:rPr lang="es-ES" dirty="0">
                <a:cs typeface="Calibri"/>
              </a:rPr>
              <a:t> serve </a:t>
            </a:r>
            <a:r>
              <a:rPr lang="es-ES" dirty="0" err="1">
                <a:cs typeface="Calibri"/>
              </a:rPr>
              <a:t>today</a:t>
            </a:r>
            <a:r>
              <a:rPr lang="es-ES" dirty="0">
                <a:cs typeface="Calibri"/>
              </a:rPr>
              <a:t>?</a:t>
            </a:r>
          </a:p>
          <a:p>
            <a:r>
              <a:rPr lang="es-ES" dirty="0" err="1">
                <a:cs typeface="Calibri"/>
              </a:rPr>
              <a:t>Which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resources</a:t>
            </a:r>
            <a:r>
              <a:rPr lang="es-ES" dirty="0">
                <a:cs typeface="Calibri"/>
              </a:rPr>
              <a:t> are idle?</a:t>
            </a:r>
          </a:p>
        </p:txBody>
      </p:sp>
    </p:spTree>
    <p:extLst>
      <p:ext uri="{BB962C8B-B14F-4D97-AF65-F5344CB8AC3E}">
        <p14:creationId xmlns:p14="http://schemas.microsoft.com/office/powerpoint/2010/main" val="8264098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7F02AC-B829-7AC4-85B8-8656EB6CF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Learn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about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reality</a:t>
            </a:r>
            <a:r>
              <a:rPr lang="es-ES" dirty="0">
                <a:cs typeface="Calibri Light"/>
              </a:rPr>
              <a:t> </a:t>
            </a:r>
          </a:p>
        </p:txBody>
      </p:sp>
      <p:pic>
        <p:nvPicPr>
          <p:cNvPr id="7" name="Imagen 7" descr="Un puente sobre un cuerpo de agua&#10;&#10;Descripción generada automáticamente">
            <a:extLst>
              <a:ext uri="{FF2B5EF4-FFF2-40B4-BE49-F238E27FC236}">
                <a16:creationId xmlns:a16="http://schemas.microsoft.com/office/drawing/2014/main" id="{E0AE7BCA-59A7-D1E6-2589-69F5D4B735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50" y="1718113"/>
            <a:ext cx="2258291" cy="1699491"/>
          </a:xfrm>
          <a:prstGeom prst="rect">
            <a:avLst/>
          </a:prstGeom>
        </p:spPr>
      </p:pic>
      <p:sp>
        <p:nvSpPr>
          <p:cNvPr id="10" name="Flecha: hacia abajo 9">
            <a:extLst>
              <a:ext uri="{FF2B5EF4-FFF2-40B4-BE49-F238E27FC236}">
                <a16:creationId xmlns:a16="http://schemas.microsoft.com/office/drawing/2014/main" id="{BF72F7CD-B6D2-927C-424A-AD615F10E1F9}"/>
              </a:ext>
            </a:extLst>
          </p:cNvPr>
          <p:cNvSpPr/>
          <p:nvPr/>
        </p:nvSpPr>
        <p:spPr>
          <a:xfrm>
            <a:off x="1968419" y="3590837"/>
            <a:ext cx="481263" cy="30078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1">
            <a:extLst>
              <a:ext uri="{FF2B5EF4-FFF2-40B4-BE49-F238E27FC236}">
                <a16:creationId xmlns:a16="http://schemas.microsoft.com/office/drawing/2014/main" id="{D5A12648-7A50-28A6-EE73-0F96A4D3D1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6673" y="1719118"/>
            <a:ext cx="2350655" cy="1768764"/>
          </a:xfrm>
          <a:prstGeom prst="rect">
            <a:avLst/>
          </a:prstGeom>
        </p:spPr>
      </p:pic>
      <p:sp>
        <p:nvSpPr>
          <p:cNvPr id="12" name="Flecha: hacia abajo 11">
            <a:extLst>
              <a:ext uri="{FF2B5EF4-FFF2-40B4-BE49-F238E27FC236}">
                <a16:creationId xmlns:a16="http://schemas.microsoft.com/office/drawing/2014/main" id="{A2729ACC-471F-D4A6-48E3-C203462E4756}"/>
              </a:ext>
            </a:extLst>
          </p:cNvPr>
          <p:cNvSpPr/>
          <p:nvPr/>
        </p:nvSpPr>
        <p:spPr>
          <a:xfrm>
            <a:off x="5593691" y="3590837"/>
            <a:ext cx="481263" cy="30078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Flecha: hacia abajo 13">
            <a:extLst>
              <a:ext uri="{FF2B5EF4-FFF2-40B4-BE49-F238E27FC236}">
                <a16:creationId xmlns:a16="http://schemas.microsoft.com/office/drawing/2014/main" id="{0B58A5E8-F416-AC4A-FA29-D991D26B1C6D}"/>
              </a:ext>
            </a:extLst>
          </p:cNvPr>
          <p:cNvSpPr/>
          <p:nvPr/>
        </p:nvSpPr>
        <p:spPr>
          <a:xfrm>
            <a:off x="9253600" y="3590836"/>
            <a:ext cx="481263" cy="30078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6" name="Imagen 16" descr="Imagen que contiene exterior, agua, barco, puerto&#10;&#10;Descripción generada automáticamente">
            <a:extLst>
              <a:ext uri="{FF2B5EF4-FFF2-40B4-BE49-F238E27FC236}">
                <a16:creationId xmlns:a16="http://schemas.microsoft.com/office/drawing/2014/main" id="{68C85B15-91AF-AC5F-AD4D-5E7440C65D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2533" y="1722292"/>
            <a:ext cx="2675660" cy="1762415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AB3F5F4B-9267-E01C-B8EA-C88F39BC8C2E}"/>
              </a:ext>
            </a:extLst>
          </p:cNvPr>
          <p:cNvSpPr txBox="1"/>
          <p:nvPr/>
        </p:nvSpPr>
        <p:spPr>
          <a:xfrm>
            <a:off x="868219" y="4227947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 err="1">
                <a:cs typeface="Calibri"/>
              </a:rPr>
              <a:t>This</a:t>
            </a:r>
            <a:r>
              <a:rPr lang="es-ES" dirty="0">
                <a:cs typeface="Calibri"/>
              </a:rPr>
              <a:t> bridge can </a:t>
            </a:r>
            <a:r>
              <a:rPr lang="es-ES" dirty="0" err="1">
                <a:cs typeface="Calibri"/>
              </a:rPr>
              <a:t>hold</a:t>
            </a:r>
            <a:r>
              <a:rPr lang="es-ES" dirty="0">
                <a:cs typeface="Calibri"/>
              </a:rPr>
              <a:t> 30,000 </a:t>
            </a:r>
            <a:r>
              <a:rPr lang="es-ES" dirty="0" err="1">
                <a:cs typeface="Calibri"/>
              </a:rPr>
              <a:t>tons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without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collapsing</a:t>
            </a:r>
            <a:r>
              <a:rPr lang="es-ES" dirty="0">
                <a:cs typeface="Calibri"/>
              </a:rPr>
              <a:t>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C6A6F33-5CF3-28F8-DCAB-4FB607E04FEE}"/>
              </a:ext>
            </a:extLst>
          </p:cNvPr>
          <p:cNvSpPr txBox="1"/>
          <p:nvPr/>
        </p:nvSpPr>
        <p:spPr>
          <a:xfrm>
            <a:off x="4505037" y="4227946"/>
            <a:ext cx="2743200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maximum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kinetic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force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edge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enough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kill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someone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thus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this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design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unsafe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for</a:t>
            </a:r>
            <a:r>
              <a:rPr lang="es-ES" dirty="0">
                <a:cs typeface="Calibri"/>
              </a:rPr>
              <a:t> a </a:t>
            </a:r>
            <a:r>
              <a:rPr lang="es-ES" dirty="0" err="1">
                <a:cs typeface="Calibri"/>
              </a:rPr>
              <a:t>factory</a:t>
            </a:r>
            <a:r>
              <a:rPr lang="es-ES" dirty="0">
                <a:cs typeface="Calibri"/>
              </a:rPr>
              <a:t>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11389F4-F201-0FED-659E-F33413A7DC86}"/>
              </a:ext>
            </a:extLst>
          </p:cNvPr>
          <p:cNvSpPr txBox="1"/>
          <p:nvPr/>
        </p:nvSpPr>
        <p:spPr>
          <a:xfrm>
            <a:off x="8153400" y="4227946"/>
            <a:ext cx="2743200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 err="1">
                <a:cs typeface="Calibri"/>
              </a:rPr>
              <a:t>If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close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our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warehouse</a:t>
            </a:r>
            <a:r>
              <a:rPr lang="es-ES" dirty="0">
                <a:cs typeface="Calibri"/>
              </a:rPr>
              <a:t> in Bilbao, </a:t>
            </a:r>
            <a:r>
              <a:rPr lang="es-ES" dirty="0" err="1">
                <a:cs typeface="Calibri"/>
              </a:rPr>
              <a:t>our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logistics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network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will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turn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into</a:t>
            </a:r>
            <a:r>
              <a:rPr lang="es-ES" dirty="0">
                <a:cs typeface="Calibri"/>
              </a:rPr>
              <a:t> chaos.</a:t>
            </a:r>
            <a:endParaRPr lang="es-ES" dirty="0" err="1"/>
          </a:p>
        </p:txBody>
      </p:sp>
    </p:spTree>
    <p:extLst>
      <p:ext uri="{BB962C8B-B14F-4D97-AF65-F5344CB8AC3E}">
        <p14:creationId xmlns:p14="http://schemas.microsoft.com/office/powerpoint/2010/main" val="34375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7F02AC-B829-7AC4-85B8-8656EB6CF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Your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turn</a:t>
            </a:r>
            <a:endParaRPr lang="es-ES" dirty="0" err="1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C79F4DD1-77CD-1B0A-8C69-5C9F89FCAF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>
                <a:ea typeface="+mn-lt"/>
                <a:cs typeface="+mn-lt"/>
              </a:rPr>
              <a:t>Can</a:t>
            </a:r>
            <a:r>
              <a:rPr lang="es-ES" dirty="0">
                <a:cs typeface="Calibri" panose="020F0502020204030204"/>
              </a:rPr>
              <a:t> </a:t>
            </a:r>
            <a:r>
              <a:rPr lang="es-ES" dirty="0" err="1">
                <a:cs typeface="Calibri" panose="020F0502020204030204"/>
              </a:rPr>
              <a:t>you</a:t>
            </a:r>
            <a:r>
              <a:rPr lang="es-ES" dirty="0">
                <a:cs typeface="Calibri" panose="020F0502020204030204"/>
              </a:rPr>
              <a:t> </a:t>
            </a:r>
            <a:r>
              <a:rPr lang="es-ES" dirty="0" err="1">
                <a:cs typeface="Calibri" panose="020F0502020204030204"/>
              </a:rPr>
              <a:t>think</a:t>
            </a:r>
            <a:r>
              <a:rPr lang="es-ES" dirty="0">
                <a:cs typeface="Calibri" panose="020F0502020204030204"/>
              </a:rPr>
              <a:t> </a:t>
            </a:r>
            <a:r>
              <a:rPr lang="es-ES" dirty="0" err="1">
                <a:cs typeface="Calibri" panose="020F0502020204030204"/>
              </a:rPr>
              <a:t>of</a:t>
            </a:r>
            <a:r>
              <a:rPr lang="es-ES" dirty="0">
                <a:cs typeface="Calibri" panose="020F0502020204030204"/>
              </a:rPr>
              <a:t> </a:t>
            </a:r>
            <a:r>
              <a:rPr lang="es-ES" dirty="0" err="1">
                <a:cs typeface="Calibri" panose="020F0502020204030204"/>
              </a:rPr>
              <a:t>examples</a:t>
            </a:r>
            <a:r>
              <a:rPr lang="es-ES" dirty="0">
                <a:cs typeface="Calibri" panose="020F0502020204030204"/>
              </a:rPr>
              <a:t> </a:t>
            </a:r>
            <a:r>
              <a:rPr lang="es-ES" dirty="0" err="1">
                <a:cs typeface="Calibri" panose="020F0502020204030204"/>
              </a:rPr>
              <a:t>of</a:t>
            </a:r>
            <a:r>
              <a:rPr lang="es-ES" dirty="0">
                <a:cs typeface="Calibri" panose="020F0502020204030204"/>
              </a:rPr>
              <a:t> </a:t>
            </a:r>
            <a:r>
              <a:rPr lang="es-ES" dirty="0" err="1">
                <a:cs typeface="Calibri" panose="020F0502020204030204"/>
              </a:rPr>
              <a:t>simulations</a:t>
            </a:r>
            <a:r>
              <a:rPr lang="es-ES" dirty="0">
                <a:cs typeface="Calibri" panose="020F0502020204030204"/>
              </a:rPr>
              <a:t>?</a:t>
            </a:r>
            <a:endParaRPr lang="es-ES" dirty="0" err="1">
              <a:cs typeface="Calibri" panose="020F0502020204030204"/>
            </a:endParaRPr>
          </a:p>
          <a:p>
            <a:pPr marL="0" indent="0">
              <a:buNone/>
            </a:pPr>
            <a:endParaRPr lang="es-ES" dirty="0">
              <a:cs typeface="Calibri"/>
            </a:endParaRPr>
          </a:p>
          <a:p>
            <a:pPr lvl="1"/>
            <a:endParaRPr lang="es-ES" dirty="0">
              <a:cs typeface="Calibri"/>
            </a:endParaRPr>
          </a:p>
          <a:p>
            <a:pPr lvl="1"/>
            <a:endParaRPr lang="es-ES" dirty="0">
              <a:cs typeface="Calibri"/>
            </a:endParaRPr>
          </a:p>
          <a:p>
            <a:pPr lvl="1"/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60712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7F02AC-B829-7AC4-85B8-8656EB6CF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Higher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order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applications</a:t>
            </a:r>
            <a:endParaRPr lang="es-ES" dirty="0" err="1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C79F4DD1-77CD-1B0A-8C69-5C9F89FCAF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ea typeface="+mn-lt"/>
                <a:cs typeface="+mn-lt"/>
              </a:rPr>
              <a:t>Assistance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to</a:t>
            </a:r>
            <a:r>
              <a:rPr lang="es-ES" dirty="0">
                <a:ea typeface="+mn-lt"/>
                <a:cs typeface="+mn-lt"/>
              </a:rPr>
              <a:t> human </a:t>
            </a:r>
            <a:r>
              <a:rPr lang="es-ES" dirty="0" err="1">
                <a:ea typeface="+mn-lt"/>
                <a:cs typeface="+mn-lt"/>
              </a:rPr>
              <a:t>judgement</a:t>
            </a:r>
            <a:endParaRPr lang="es-ES" dirty="0" err="1"/>
          </a:p>
          <a:p>
            <a:r>
              <a:rPr lang="es-ES" dirty="0" err="1">
                <a:ea typeface="+mn-lt"/>
                <a:cs typeface="+mn-lt"/>
              </a:rPr>
              <a:t>Prediction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of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results</a:t>
            </a:r>
            <a:endParaRPr lang="es-ES" dirty="0" err="1">
              <a:cs typeface="Calibri" panose="020F0502020204030204"/>
            </a:endParaRPr>
          </a:p>
          <a:p>
            <a:r>
              <a:rPr lang="es-ES" dirty="0" err="1">
                <a:ea typeface="+mn-lt"/>
                <a:cs typeface="+mn-lt"/>
              </a:rPr>
              <a:t>Optimizing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decisions</a:t>
            </a:r>
            <a:r>
              <a:rPr lang="es-ES" dirty="0">
                <a:ea typeface="+mn-lt"/>
                <a:cs typeface="+mn-lt"/>
              </a:rPr>
              <a:t>/</a:t>
            </a:r>
            <a:r>
              <a:rPr lang="es-ES" dirty="0" err="1">
                <a:ea typeface="+mn-lt"/>
                <a:cs typeface="+mn-lt"/>
              </a:rPr>
              <a:t>Finding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best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solutions</a:t>
            </a:r>
          </a:p>
          <a:p>
            <a:r>
              <a:rPr lang="es-ES" dirty="0" err="1">
                <a:cs typeface="Calibri"/>
              </a:rPr>
              <a:t>Understanding</a:t>
            </a:r>
            <a:r>
              <a:rPr lang="es-ES" dirty="0">
                <a:cs typeface="Calibri"/>
              </a:rPr>
              <a:t> a </a:t>
            </a:r>
            <a:r>
              <a:rPr lang="es-ES" dirty="0" err="1">
                <a:cs typeface="Calibri"/>
              </a:rPr>
              <a:t>complex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system</a:t>
            </a:r>
          </a:p>
          <a:p>
            <a:pPr marL="0" indent="0">
              <a:buNone/>
            </a:pPr>
            <a:endParaRPr lang="es-ES" dirty="0">
              <a:cs typeface="Calibri"/>
            </a:endParaRPr>
          </a:p>
          <a:p>
            <a:pPr lvl="1"/>
            <a:endParaRPr lang="es-ES" dirty="0">
              <a:cs typeface="Calibri"/>
            </a:endParaRPr>
          </a:p>
          <a:p>
            <a:pPr lvl="1"/>
            <a:endParaRPr lang="es-ES" dirty="0">
              <a:cs typeface="Calibri"/>
            </a:endParaRPr>
          </a:p>
          <a:p>
            <a:pPr lvl="1"/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335749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7F02AC-B829-7AC4-85B8-8656EB6CF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Why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simulation</a:t>
            </a:r>
            <a:r>
              <a:rPr lang="es-ES" dirty="0">
                <a:cs typeface="Calibri Light"/>
              </a:rPr>
              <a:t>?</a:t>
            </a:r>
            <a:endParaRPr lang="es-ES" dirty="0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C79F4DD1-77CD-1B0A-8C69-5C9F89FCAF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Simpler</a:t>
            </a:r>
            <a:r>
              <a:rPr lang="es-ES" dirty="0">
                <a:cs typeface="Calibri"/>
              </a:rPr>
              <a:t> and </a:t>
            </a:r>
            <a:r>
              <a:rPr lang="es-ES" dirty="0" err="1">
                <a:cs typeface="Calibri"/>
              </a:rPr>
              <a:t>cheaper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than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other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options</a:t>
            </a:r>
          </a:p>
          <a:p>
            <a:r>
              <a:rPr lang="es-ES" dirty="0" err="1">
                <a:cs typeface="Calibri"/>
              </a:rPr>
              <a:t>Deals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with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uncertainty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easily</a:t>
            </a:r>
            <a:endParaRPr lang="es-ES" dirty="0">
              <a:cs typeface="Calibri"/>
            </a:endParaRPr>
          </a:p>
          <a:p>
            <a:r>
              <a:rPr lang="es-ES" dirty="0">
                <a:cs typeface="Calibri"/>
              </a:rPr>
              <a:t>Can </a:t>
            </a:r>
            <a:r>
              <a:rPr lang="es-ES" dirty="0" err="1">
                <a:cs typeface="Calibri"/>
              </a:rPr>
              <a:t>uncover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complex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systems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behaviour</a:t>
            </a:r>
            <a:endParaRPr lang="es-ES">
              <a:cs typeface="Calibri"/>
            </a:endParaRPr>
          </a:p>
          <a:p>
            <a:endParaRPr lang="es-ES" dirty="0">
              <a:cs typeface="Calibri"/>
            </a:endParaRPr>
          </a:p>
          <a:p>
            <a:pPr lvl="1"/>
            <a:endParaRPr lang="es-ES" dirty="0">
              <a:cs typeface="Calibri"/>
            </a:endParaRPr>
          </a:p>
          <a:p>
            <a:pPr lvl="1"/>
            <a:endParaRPr lang="es-ES" dirty="0">
              <a:cs typeface="Calibri"/>
            </a:endParaRPr>
          </a:p>
          <a:p>
            <a:pPr lvl="1"/>
            <a:endParaRPr lang="es-ES" dirty="0">
              <a:cs typeface="Calibri"/>
            </a:endParaRPr>
          </a:p>
          <a:p>
            <a:pPr lvl="1"/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357735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7F02AC-B829-7AC4-85B8-8656EB6CF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Simpler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than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other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options</a:t>
            </a:r>
            <a:endParaRPr lang="es-ES" dirty="0" err="1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C79F4DD1-77CD-1B0A-8C69-5C9F89FCAF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An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example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with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pirates</a:t>
            </a:r>
            <a:r>
              <a:rPr lang="es-ES" dirty="0">
                <a:cs typeface="Calibri"/>
              </a:rPr>
              <a:t> and dices</a:t>
            </a: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pPr lvl="1"/>
            <a:endParaRPr lang="es-ES" dirty="0">
              <a:cs typeface="Calibri"/>
            </a:endParaRPr>
          </a:p>
          <a:p>
            <a:pPr lvl="1"/>
            <a:endParaRPr lang="es-ES" dirty="0">
              <a:cs typeface="Calibri"/>
            </a:endParaRPr>
          </a:p>
          <a:p>
            <a:pPr lvl="1"/>
            <a:endParaRPr lang="es-ES" dirty="0">
              <a:cs typeface="Calibri"/>
            </a:endParaRPr>
          </a:p>
          <a:p>
            <a:pPr lvl="1"/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528286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7F02AC-B829-7AC4-85B8-8656EB6CF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Deals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with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uncertainty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easily</a:t>
            </a:r>
            <a:endParaRPr lang="es-ES" dirty="0" err="1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C79F4DD1-77CD-1B0A-8C69-5C9F89FCAF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Behaviour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uncertain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phenomena</a:t>
            </a:r>
            <a:r>
              <a:rPr lang="es-ES" dirty="0">
                <a:cs typeface="Calibri"/>
              </a:rPr>
              <a:t> can be </a:t>
            </a:r>
            <a:r>
              <a:rPr lang="es-ES" dirty="0" err="1">
                <a:cs typeface="Calibri"/>
              </a:rPr>
              <a:t>represented</a:t>
            </a:r>
            <a:r>
              <a:rPr lang="es-ES" dirty="0">
                <a:cs typeface="Calibri"/>
              </a:rPr>
              <a:t> as </a:t>
            </a:r>
            <a:r>
              <a:rPr lang="es-ES" dirty="0" err="1">
                <a:cs typeface="Calibri"/>
              </a:rPr>
              <a:t>random</a:t>
            </a:r>
            <a:r>
              <a:rPr lang="es-ES" dirty="0">
                <a:cs typeface="Calibri"/>
              </a:rPr>
              <a:t> variables</a:t>
            </a:r>
          </a:p>
          <a:p>
            <a:r>
              <a:rPr lang="es-ES" dirty="0" err="1">
                <a:cs typeface="Calibri"/>
              </a:rPr>
              <a:t>An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example</a:t>
            </a:r>
            <a:r>
              <a:rPr lang="es-ES" dirty="0">
                <a:cs typeface="Calibri"/>
              </a:rPr>
              <a:t>: </a:t>
            </a:r>
            <a:r>
              <a:rPr lang="es-ES" dirty="0" err="1">
                <a:cs typeface="Calibri"/>
              </a:rPr>
              <a:t>currency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rate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exchange</a:t>
            </a:r>
            <a:r>
              <a:rPr lang="es-ES" dirty="0">
                <a:cs typeface="Calibri"/>
              </a:rPr>
              <a:t> </a:t>
            </a: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pPr lvl="1"/>
            <a:endParaRPr lang="es-ES" dirty="0">
              <a:cs typeface="Calibri"/>
            </a:endParaRPr>
          </a:p>
          <a:p>
            <a:pPr lvl="1"/>
            <a:endParaRPr lang="es-ES" dirty="0">
              <a:cs typeface="Calibri"/>
            </a:endParaRPr>
          </a:p>
          <a:p>
            <a:pPr lvl="1"/>
            <a:endParaRPr lang="es-ES" dirty="0">
              <a:cs typeface="Calibri"/>
            </a:endParaRPr>
          </a:p>
          <a:p>
            <a:pPr lvl="1"/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</p:txBody>
      </p:sp>
      <p:pic>
        <p:nvPicPr>
          <p:cNvPr id="5" name="Imagen 5" descr="Gráfico, Gráfico de líneas&#10;&#10;Descripción generada automáticamente">
            <a:extLst>
              <a:ext uri="{FF2B5EF4-FFF2-40B4-BE49-F238E27FC236}">
                <a16:creationId xmlns:a16="http://schemas.microsoft.com/office/drawing/2014/main" id="{9097D0B7-CB91-5CD9-4B3E-50303F2DE5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400" y="3341876"/>
            <a:ext cx="6553199" cy="2910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4460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7F02AC-B829-7AC4-85B8-8656EB6CF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Can </a:t>
            </a:r>
            <a:r>
              <a:rPr lang="es-ES" dirty="0" err="1">
                <a:cs typeface="Calibri Light"/>
              </a:rPr>
              <a:t>uncover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complex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system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behaviour</a:t>
            </a:r>
            <a:endParaRPr lang="es-ES" dirty="0" err="1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C79F4DD1-77CD-1B0A-8C69-5C9F89FCAF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>
                <a:cs typeface="Calibri"/>
              </a:rPr>
              <a:t>Simple, individual </a:t>
            </a:r>
            <a:r>
              <a:rPr lang="es-ES" dirty="0" err="1">
                <a:cs typeface="Calibri"/>
              </a:rPr>
              <a:t>components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combined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generate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unpredictable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rich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behaviours</a:t>
            </a:r>
            <a:endParaRPr lang="es-ES" dirty="0">
              <a:cs typeface="Calibri"/>
            </a:endParaRPr>
          </a:p>
          <a:p>
            <a:r>
              <a:rPr lang="es-ES" dirty="0" err="1">
                <a:cs typeface="Calibri"/>
              </a:rPr>
              <a:t>Examples</a:t>
            </a:r>
            <a:r>
              <a:rPr lang="es-ES" dirty="0">
                <a:cs typeface="Calibri"/>
              </a:rPr>
              <a:t>: </a:t>
            </a:r>
            <a:r>
              <a:rPr lang="es-ES" dirty="0" err="1">
                <a:cs typeface="Calibri"/>
              </a:rPr>
              <a:t>an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economy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human </a:t>
            </a:r>
            <a:r>
              <a:rPr lang="es-ES" dirty="0" err="1">
                <a:cs typeface="Calibri"/>
              </a:rPr>
              <a:t>body</a:t>
            </a:r>
            <a:r>
              <a:rPr lang="es-ES" dirty="0">
                <a:cs typeface="Calibri"/>
              </a:rPr>
              <a:t>, a </a:t>
            </a:r>
            <a:r>
              <a:rPr lang="es-ES" dirty="0" err="1">
                <a:cs typeface="Calibri"/>
              </a:rPr>
              <a:t>supply-chain</a:t>
            </a:r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pPr lvl="1"/>
            <a:endParaRPr lang="es-ES" dirty="0">
              <a:cs typeface="Calibri"/>
            </a:endParaRPr>
          </a:p>
          <a:p>
            <a:pPr lvl="1"/>
            <a:endParaRPr lang="es-ES" dirty="0">
              <a:cs typeface="Calibri"/>
            </a:endParaRPr>
          </a:p>
          <a:p>
            <a:pPr lvl="1"/>
            <a:endParaRPr lang="es-ES" dirty="0">
              <a:cs typeface="Calibri"/>
            </a:endParaRPr>
          </a:p>
          <a:p>
            <a:pPr lvl="1"/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295891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7F02AC-B829-7AC4-85B8-8656EB6CF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Complex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systems</a:t>
            </a:r>
            <a:endParaRPr lang="es-ES" dirty="0" err="1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C79F4DD1-77CD-1B0A-8C69-5C9F89FCAF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>
                <a:cs typeface="Calibri"/>
              </a:rPr>
              <a:t>Animal </a:t>
            </a:r>
            <a:r>
              <a:rPr lang="es-ES" dirty="0" err="1">
                <a:cs typeface="Calibri"/>
              </a:rPr>
              <a:t>traffic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jams</a:t>
            </a:r>
            <a:r>
              <a:rPr lang="es-ES" dirty="0">
                <a:cs typeface="Calibri"/>
              </a:rPr>
              <a:t>: </a:t>
            </a:r>
            <a:r>
              <a:rPr lang="es-ES" dirty="0">
                <a:ea typeface="+mn-lt"/>
                <a:cs typeface="+mn-lt"/>
              </a:rPr>
              <a:t>https://core.hash.ai/@hash/ant-foraging/7.5.0</a:t>
            </a:r>
          </a:p>
          <a:p>
            <a:r>
              <a:rPr lang="es-ES" dirty="0">
                <a:cs typeface="Calibri"/>
              </a:rPr>
              <a:t>Human </a:t>
            </a:r>
            <a:r>
              <a:rPr lang="es-ES" dirty="0" err="1">
                <a:cs typeface="Calibri"/>
              </a:rPr>
              <a:t>traffic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jams</a:t>
            </a:r>
            <a:r>
              <a:rPr lang="es-ES" dirty="0">
                <a:cs typeface="Calibri"/>
              </a:rPr>
              <a:t>: </a:t>
            </a:r>
            <a:r>
              <a:rPr lang="es-ES" dirty="0">
                <a:ea typeface="+mn-lt"/>
                <a:cs typeface="+mn-lt"/>
              </a:rPr>
              <a:t>https://core.hash.ai/@hash/traffic-basic/stable</a:t>
            </a:r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pPr lvl="1"/>
            <a:endParaRPr lang="es-ES" dirty="0">
              <a:cs typeface="Calibri"/>
            </a:endParaRPr>
          </a:p>
          <a:p>
            <a:pPr lvl="1"/>
            <a:endParaRPr lang="es-ES" dirty="0">
              <a:cs typeface="Calibri"/>
            </a:endParaRPr>
          </a:p>
          <a:p>
            <a:pPr lvl="1"/>
            <a:endParaRPr lang="es-ES" dirty="0">
              <a:cs typeface="Calibri"/>
            </a:endParaRPr>
          </a:p>
          <a:p>
            <a:pPr lvl="1"/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705019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7F02AC-B829-7AC4-85B8-8656EB6CF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Drawbacks</a:t>
            </a:r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C79F4DD1-77CD-1B0A-8C69-5C9F89FCAF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Garbage</a:t>
            </a:r>
            <a:r>
              <a:rPr lang="es-ES" dirty="0">
                <a:cs typeface="Calibri"/>
              </a:rPr>
              <a:t> in, </a:t>
            </a:r>
            <a:r>
              <a:rPr lang="es-ES" dirty="0" err="1">
                <a:cs typeface="Calibri"/>
              </a:rPr>
              <a:t>garbage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out</a:t>
            </a:r>
          </a:p>
          <a:p>
            <a:r>
              <a:rPr lang="es-ES" dirty="0" err="1">
                <a:cs typeface="Calibri"/>
              </a:rPr>
              <a:t>Modeling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still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requires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smart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brains</a:t>
            </a:r>
            <a:endParaRPr lang="es-ES" dirty="0">
              <a:cs typeface="Calibri"/>
            </a:endParaRPr>
          </a:p>
          <a:p>
            <a:r>
              <a:rPr lang="es-ES" dirty="0" err="1">
                <a:ea typeface="+mn-lt"/>
                <a:cs typeface="+mn-lt"/>
              </a:rPr>
              <a:t>Computational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limitations</a:t>
            </a:r>
            <a:r>
              <a:rPr lang="es-ES" dirty="0">
                <a:ea typeface="+mn-lt"/>
                <a:cs typeface="+mn-lt"/>
              </a:rPr>
              <a:t> – </a:t>
            </a:r>
            <a:r>
              <a:rPr lang="es-ES" dirty="0" err="1">
                <a:ea typeface="+mn-lt"/>
                <a:cs typeface="+mn-lt"/>
              </a:rPr>
              <a:t>You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can't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simulate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everything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you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will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ever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want</a:t>
            </a:r>
          </a:p>
          <a:p>
            <a:r>
              <a:rPr lang="es-ES" dirty="0" err="1">
                <a:cs typeface="Calibri"/>
              </a:rPr>
              <a:t>Searching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for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optimals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solutions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not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easy</a:t>
            </a: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pPr lvl="1"/>
            <a:endParaRPr lang="es-ES" dirty="0">
              <a:cs typeface="Calibri"/>
            </a:endParaRPr>
          </a:p>
          <a:p>
            <a:pPr lvl="1"/>
            <a:endParaRPr lang="es-ES" dirty="0">
              <a:cs typeface="Calibri"/>
            </a:endParaRPr>
          </a:p>
          <a:p>
            <a:pPr lvl="1"/>
            <a:endParaRPr lang="es-ES" dirty="0">
              <a:cs typeface="Calibri"/>
            </a:endParaRPr>
          </a:p>
          <a:p>
            <a:pPr lvl="1"/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376031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7F02AC-B829-7AC4-85B8-8656EB6CF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Wrap</a:t>
            </a:r>
            <a:r>
              <a:rPr lang="es-ES" dirty="0">
                <a:cs typeface="Calibri Light"/>
              </a:rPr>
              <a:t>-up</a:t>
            </a:r>
            <a:endParaRPr lang="es-ES" dirty="0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C79F4DD1-77CD-1B0A-8C69-5C9F89FCAF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Simulation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about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imitating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real-</a:t>
            </a:r>
            <a:r>
              <a:rPr lang="es-ES" dirty="0" err="1">
                <a:cs typeface="Calibri"/>
              </a:rPr>
              <a:t>world</a:t>
            </a:r>
            <a:r>
              <a:rPr lang="es-ES" dirty="0">
                <a:cs typeface="Calibri"/>
              </a:rPr>
              <a:t> and </a:t>
            </a:r>
            <a:r>
              <a:rPr lang="es-ES" dirty="0" err="1">
                <a:cs typeface="Calibri"/>
              </a:rPr>
              <a:t>examining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our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copycat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models</a:t>
            </a:r>
          </a:p>
          <a:p>
            <a:r>
              <a:rPr lang="es-ES" dirty="0" err="1">
                <a:cs typeface="Calibri"/>
              </a:rPr>
              <a:t>Some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its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characteristics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make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very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attractive</a:t>
            </a:r>
            <a:r>
              <a:rPr lang="es-ES" dirty="0">
                <a:cs typeface="Calibri"/>
              </a:rPr>
              <a:t>: </a:t>
            </a:r>
            <a:r>
              <a:rPr lang="es-ES" dirty="0" err="1">
                <a:cs typeface="Calibri"/>
              </a:rPr>
              <a:t>simplicity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uncertainty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tolerance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complex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systems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analysis</a:t>
            </a:r>
          </a:p>
          <a:p>
            <a:r>
              <a:rPr lang="es-ES" dirty="0" err="1">
                <a:cs typeface="Calibri"/>
              </a:rPr>
              <a:t>But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it's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not</a:t>
            </a:r>
            <a:r>
              <a:rPr lang="es-ES" dirty="0">
                <a:cs typeface="Calibri"/>
              </a:rPr>
              <a:t> a </a:t>
            </a:r>
            <a:r>
              <a:rPr lang="es-ES" dirty="0" err="1">
                <a:cs typeface="Calibri"/>
              </a:rPr>
              <a:t>miracle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nor</a:t>
            </a:r>
            <a:r>
              <a:rPr lang="es-ES" dirty="0">
                <a:cs typeface="Calibri"/>
              </a:rPr>
              <a:t> a </a:t>
            </a:r>
            <a:r>
              <a:rPr lang="es-ES" dirty="0" err="1">
                <a:cs typeface="Calibri"/>
              </a:rPr>
              <a:t>silver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bullet</a:t>
            </a: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pPr lvl="1"/>
            <a:endParaRPr lang="es-ES" dirty="0">
              <a:cs typeface="Calibri"/>
            </a:endParaRPr>
          </a:p>
          <a:p>
            <a:pPr lvl="1"/>
            <a:endParaRPr lang="es-ES" dirty="0">
              <a:cs typeface="Calibri"/>
            </a:endParaRPr>
          </a:p>
          <a:p>
            <a:pPr lvl="1"/>
            <a:endParaRPr lang="es-ES" dirty="0">
              <a:cs typeface="Calibri"/>
            </a:endParaRPr>
          </a:p>
          <a:p>
            <a:pPr lvl="1"/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942868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7F02AC-B829-7AC4-85B8-8656EB6CF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Next up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53EB393-F9E3-7E3B-CE76-116D074638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Tomorrow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you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must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have</a:t>
            </a:r>
            <a:r>
              <a:rPr lang="es-ES" dirty="0">
                <a:cs typeface="Calibri"/>
              </a:rPr>
              <a:t> a </a:t>
            </a:r>
            <a:r>
              <a:rPr lang="es-ES" dirty="0" err="1">
                <a:cs typeface="Calibri"/>
              </a:rPr>
              <a:t>group</a:t>
            </a:r>
            <a:endParaRPr lang="es-ES" dirty="0">
              <a:cs typeface="Calibri"/>
            </a:endParaRPr>
          </a:p>
          <a:p>
            <a:r>
              <a:rPr lang="es-ES" dirty="0" err="1">
                <a:cs typeface="Calibri"/>
              </a:rPr>
              <a:t>Read</a:t>
            </a:r>
            <a:r>
              <a:rPr lang="es-ES" dirty="0">
                <a:cs typeface="Calibri"/>
              </a:rPr>
              <a:t> case 1 </a:t>
            </a:r>
            <a:r>
              <a:rPr lang="es-ES" dirty="0" err="1">
                <a:cs typeface="Calibri"/>
              </a:rPr>
              <a:t>description</a:t>
            </a:r>
            <a:r>
              <a:rPr lang="es-ES" dirty="0">
                <a:cs typeface="Calibri"/>
              </a:rPr>
              <a:t> and </a:t>
            </a:r>
            <a:r>
              <a:rPr lang="es-ES" dirty="0" err="1">
                <a:cs typeface="Calibri"/>
              </a:rPr>
              <a:t>related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materials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tomorrow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will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discuss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them</a:t>
            </a:r>
          </a:p>
          <a:p>
            <a:pPr marL="0" indent="0">
              <a:buNone/>
            </a:pPr>
            <a:endParaRPr lang="es-ES" dirty="0">
              <a:cs typeface="Calibri"/>
            </a:endParaRPr>
          </a:p>
          <a:p>
            <a:pPr lvl="1"/>
            <a:endParaRPr lang="es-ES" dirty="0">
              <a:cs typeface="Calibri"/>
            </a:endParaRPr>
          </a:p>
          <a:p>
            <a:pPr lvl="1"/>
            <a:endParaRPr lang="es-ES" dirty="0">
              <a:cs typeface="Calibri"/>
            </a:endParaRPr>
          </a:p>
          <a:p>
            <a:pPr lvl="1"/>
            <a:endParaRPr lang="es-ES" dirty="0">
              <a:cs typeface="Calibri"/>
            </a:endParaRPr>
          </a:p>
          <a:p>
            <a:pPr lvl="1"/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1333231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18" baseType="lpstr">
      <vt:lpstr>Tema de Office</vt:lpstr>
      <vt:lpstr>Lecture 3</vt:lpstr>
      <vt:lpstr>Today</vt:lpstr>
      <vt:lpstr>What is simulation modeling</vt:lpstr>
      <vt:lpstr>A copy of reality</vt:lpstr>
      <vt:lpstr>"Run" the simulation</vt:lpstr>
      <vt:lpstr>Observe the state</vt:lpstr>
      <vt:lpstr>Learn about reality </vt:lpstr>
      <vt:lpstr>Your turn</vt:lpstr>
      <vt:lpstr>Higher order applications</vt:lpstr>
      <vt:lpstr>Why simulation?</vt:lpstr>
      <vt:lpstr>Simpler than other options</vt:lpstr>
      <vt:lpstr>Deals with uncertainty easily</vt:lpstr>
      <vt:lpstr>Can uncover complex system behaviour</vt:lpstr>
      <vt:lpstr>Complex systems</vt:lpstr>
      <vt:lpstr>Drawbacks</vt:lpstr>
      <vt:lpstr>Wrap-up</vt:lpstr>
      <vt:lpstr>Next 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</dc:title>
  <dc:creator/>
  <cp:lastModifiedBy/>
  <cp:revision>316</cp:revision>
  <dcterms:created xsi:type="dcterms:W3CDTF">2022-04-15T20:59:10Z</dcterms:created>
  <dcterms:modified xsi:type="dcterms:W3CDTF">2022-04-18T16:44:16Z</dcterms:modified>
</cp:coreProperties>
</file>