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416" r:id="rId4"/>
    <p:sldId id="367" r:id="rId5"/>
    <p:sldId id="445" r:id="rId6"/>
    <p:sldId id="446" r:id="rId7"/>
    <p:sldId id="45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0FF31AD9-EE20-48A2-8239-EFC4D8C89E2D}" v="553" dt="2022-06-09T22:39:13.340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5F7C4B7-546D-4DAC-BD1B-8289BF653C46}" v="23" dt="2022-06-03T06:58:58.126"/>
    <p1510:client id="{3766E3DF-D159-46F6-BC90-0D23F0ABA6D5}" v="2245" dt="2022-04-27T21:30:09.800"/>
    <p1510:client id="{38FF78C7-8B69-44E3-9A58-9C9E11FC033B}" v="1684" dt="2022-06-15T21:40:02.956"/>
    <p1510:client id="{3B74D4A2-523B-44FA-9DBE-D5FF44C7E39B}" v="7" dt="2022-06-28T18:19:19.833"/>
    <p1510:client id="{418BDD4E-C003-45CD-A92A-0B4C4EA9F759}" v="351" dt="2022-06-08T21:30:38.440"/>
    <p1510:client id="{4223A034-1D0A-446F-9466-48F516B76D6C}" v="1352" dt="2022-05-02T21:33:15.332"/>
    <p1510:client id="{42E75BCA-081D-45B6-A825-08B50F83AFCE}" v="1726" dt="2022-05-17T20:30:54.784"/>
    <p1510:client id="{5E1E8243-1C3E-4AD8-829D-27E9F80DCB67}" v="360" dt="2022-06-08T21:02:24.471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1EAB696-CC5B-4FE9-8E73-C639D4E4A604}" v="1275" dt="2022-06-01T22:49:14.79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BDE0A908-106C-4FA6-A03A-BD257E5FFEF6}" v="1647" dt="2022-06-06T21:44:50.135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EB0BD3EA-1CF1-47CD-BB2A-2D45126BBA6E}" v="837" dt="2022-06-16T18:06:05.258"/>
    <p1510:client id="{F05044C5-79E9-4416-A502-DC9BDA5D2A84}" v="92" dt="2022-05-06T06:35:13.254"/>
    <p1510:client id="{F55894A7-2C1E-4814-8236-08FCA944110F}" v="1537" dt="2022-06-03T00:18:49.560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38FF78C7-8B69-44E3-9A58-9C9E11FC033B}"/>
    <pc:docChg chg="addSld delSld modSld">
      <pc:chgData name="Pablo Martin Calvo" userId="33475e84de89f0ed" providerId="Windows Live" clId="Web-{38FF78C7-8B69-44E3-9A58-9C9E11FC033B}" dt="2022-06-15T21:40:02.956" v="1497" actId="1076"/>
      <pc:docMkLst>
        <pc:docMk/>
      </pc:docMkLst>
      <pc:sldChg chg="modSp">
        <pc:chgData name="Pablo Martin Calvo" userId="33475e84de89f0ed" providerId="Windows Live" clId="Web-{38FF78C7-8B69-44E3-9A58-9C9E11FC033B}" dt="2022-06-15T17:28:26.559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38FF78C7-8B69-44E3-9A58-9C9E11FC033B}" dt="2022-06-15T17:28:20.528" v="0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8FF78C7-8B69-44E3-9A58-9C9E11FC033B}" dt="2022-06-15T17:28:26.559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8FF78C7-8B69-44E3-9A58-9C9E11FC033B}" dt="2022-06-15T21:39:05.673" v="1402" actId="20577"/>
        <pc:sldMkLst>
          <pc:docMk/>
          <pc:sldMk cId="914369882" sldId="257"/>
        </pc:sldMkLst>
        <pc:spChg chg="mod">
          <ac:chgData name="Pablo Martin Calvo" userId="33475e84de89f0ed" providerId="Windows Live" clId="Web-{38FF78C7-8B69-44E3-9A58-9C9E11FC033B}" dt="2022-06-15T21:39:05.673" v="1402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8FF78C7-8B69-44E3-9A58-9C9E11FC033B}" dt="2022-06-15T21:40:02.956" v="1497" actId="1076"/>
        <pc:sldMkLst>
          <pc:docMk/>
          <pc:sldMk cId="1766337224" sldId="258"/>
        </pc:sldMkLst>
        <pc:spChg chg="mod">
          <ac:chgData name="Pablo Martin Calvo" userId="33475e84de89f0ed" providerId="Windows Live" clId="Web-{38FF78C7-8B69-44E3-9A58-9C9E11FC033B}" dt="2022-06-15T21:39:56.456" v="1496" actId="20577"/>
          <ac:spMkLst>
            <pc:docMk/>
            <pc:sldMk cId="1766337224" sldId="258"/>
            <ac:spMk id="3" creationId="{B642C093-7229-DD5E-5230-FB4B1906861D}"/>
          </ac:spMkLst>
        </pc:spChg>
        <pc:picChg chg="mod">
          <ac:chgData name="Pablo Martin Calvo" userId="33475e84de89f0ed" providerId="Windows Live" clId="Web-{38FF78C7-8B69-44E3-9A58-9C9E11FC033B}" dt="2022-06-15T21:40:02.956" v="1497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38FF78C7-8B69-44E3-9A58-9C9E11FC033B}" dt="2022-06-15T17:33:59.020" v="242" actId="20577"/>
        <pc:sldMkLst>
          <pc:docMk/>
          <pc:sldMk cId="3556243100" sldId="367"/>
        </pc:sldMkLst>
        <pc:spChg chg="mod">
          <ac:chgData name="Pablo Martin Calvo" userId="33475e84de89f0ed" providerId="Windows Live" clId="Web-{38FF78C7-8B69-44E3-9A58-9C9E11FC033B}" dt="2022-06-15T17:31:06.016" v="132" actId="20577"/>
          <ac:spMkLst>
            <pc:docMk/>
            <pc:sldMk cId="3556243100" sldId="367"/>
            <ac:spMk id="2" creationId="{19079AAE-962B-0556-BB4C-2B8FF1EAD979}"/>
          </ac:spMkLst>
        </pc:spChg>
        <pc:spChg chg="add mod">
          <ac:chgData name="Pablo Martin Calvo" userId="33475e84de89f0ed" providerId="Windows Live" clId="Web-{38FF78C7-8B69-44E3-9A58-9C9E11FC033B}" dt="2022-06-15T17:33:59.020" v="242" actId="20577"/>
          <ac:spMkLst>
            <pc:docMk/>
            <pc:sldMk cId="3556243100" sldId="367"/>
            <ac:spMk id="4" creationId="{41327894-D8B9-D6A6-284E-B1DABFD55962}"/>
          </ac:spMkLst>
        </pc:spChg>
        <pc:picChg chg="del">
          <ac:chgData name="Pablo Martin Calvo" userId="33475e84de89f0ed" providerId="Windows Live" clId="Web-{38FF78C7-8B69-44E3-9A58-9C9E11FC033B}" dt="2022-06-15T17:31:08.157" v="133"/>
          <ac:picMkLst>
            <pc:docMk/>
            <pc:sldMk cId="3556243100" sldId="367"/>
            <ac:picMk id="6" creationId="{44D5903E-C6C7-0D69-EEC2-549A96C1F942}"/>
          </ac:picMkLst>
        </pc:picChg>
      </pc:sldChg>
      <pc:sldChg chg="del">
        <pc:chgData name="Pablo Martin Calvo" userId="33475e84de89f0ed" providerId="Windows Live" clId="Web-{38FF78C7-8B69-44E3-9A58-9C9E11FC033B}" dt="2022-06-15T21:39:22.533" v="1409"/>
        <pc:sldMkLst>
          <pc:docMk/>
          <pc:sldMk cId="3368676154" sldId="397"/>
        </pc:sldMkLst>
      </pc:sldChg>
      <pc:sldChg chg="del">
        <pc:chgData name="Pablo Martin Calvo" userId="33475e84de89f0ed" providerId="Windows Live" clId="Web-{38FF78C7-8B69-44E3-9A58-9C9E11FC033B}" dt="2022-06-15T21:39:22.533" v="1408"/>
        <pc:sldMkLst>
          <pc:docMk/>
          <pc:sldMk cId="2515019349" sldId="398"/>
        </pc:sldMkLst>
      </pc:sldChg>
      <pc:sldChg chg="del">
        <pc:chgData name="Pablo Martin Calvo" userId="33475e84de89f0ed" providerId="Windows Live" clId="Web-{38FF78C7-8B69-44E3-9A58-9C9E11FC033B}" dt="2022-06-15T21:39:22.533" v="1406"/>
        <pc:sldMkLst>
          <pc:docMk/>
          <pc:sldMk cId="1072375360" sldId="399"/>
        </pc:sldMkLst>
      </pc:sldChg>
      <pc:sldChg chg="del">
        <pc:chgData name="Pablo Martin Calvo" userId="33475e84de89f0ed" providerId="Windows Live" clId="Web-{38FF78C7-8B69-44E3-9A58-9C9E11FC033B}" dt="2022-06-15T21:39:22.533" v="1407"/>
        <pc:sldMkLst>
          <pc:docMk/>
          <pc:sldMk cId="4176412884" sldId="401"/>
        </pc:sldMkLst>
      </pc:sldChg>
      <pc:sldChg chg="modSp">
        <pc:chgData name="Pablo Martin Calvo" userId="33475e84de89f0ed" providerId="Windows Live" clId="Web-{38FF78C7-8B69-44E3-9A58-9C9E11FC033B}" dt="2022-06-15T17:30:04.687" v="124" actId="20577"/>
        <pc:sldMkLst>
          <pc:docMk/>
          <pc:sldMk cId="713911066" sldId="416"/>
        </pc:sldMkLst>
        <pc:spChg chg="mod">
          <ac:chgData name="Pablo Martin Calvo" userId="33475e84de89f0ed" providerId="Windows Live" clId="Web-{38FF78C7-8B69-44E3-9A58-9C9E11FC033B}" dt="2022-06-15T17:29:31.670" v="40" actId="20577"/>
          <ac:spMkLst>
            <pc:docMk/>
            <pc:sldMk cId="713911066" sldId="416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17:30:04.687" v="124" actId="20577"/>
          <ac:spMkLst>
            <pc:docMk/>
            <pc:sldMk cId="713911066" sldId="416"/>
            <ac:spMk id="3" creationId="{C5CD4017-C5FB-64C3-CB0F-3BE3BE3A07A5}"/>
          </ac:spMkLst>
        </pc:spChg>
      </pc:sldChg>
      <pc:sldChg chg="del">
        <pc:chgData name="Pablo Martin Calvo" userId="33475e84de89f0ed" providerId="Windows Live" clId="Web-{38FF78C7-8B69-44E3-9A58-9C9E11FC033B}" dt="2022-06-15T21:39:22.549" v="1428"/>
        <pc:sldMkLst>
          <pc:docMk/>
          <pc:sldMk cId="4167306189" sldId="417"/>
        </pc:sldMkLst>
      </pc:sldChg>
      <pc:sldChg chg="del">
        <pc:chgData name="Pablo Martin Calvo" userId="33475e84de89f0ed" providerId="Windows Live" clId="Web-{38FF78C7-8B69-44E3-9A58-9C9E11FC033B}" dt="2022-06-15T21:39:22.549" v="1421"/>
        <pc:sldMkLst>
          <pc:docMk/>
          <pc:sldMk cId="925133252" sldId="418"/>
        </pc:sldMkLst>
      </pc:sldChg>
      <pc:sldChg chg="del">
        <pc:chgData name="Pablo Martin Calvo" userId="33475e84de89f0ed" providerId="Windows Live" clId="Web-{38FF78C7-8B69-44E3-9A58-9C9E11FC033B}" dt="2022-06-15T21:39:22.549" v="1420"/>
        <pc:sldMkLst>
          <pc:docMk/>
          <pc:sldMk cId="3768807048" sldId="419"/>
        </pc:sldMkLst>
      </pc:sldChg>
      <pc:sldChg chg="del">
        <pc:chgData name="Pablo Martin Calvo" userId="33475e84de89f0ed" providerId="Windows Live" clId="Web-{38FF78C7-8B69-44E3-9A58-9C9E11FC033B}" dt="2022-06-15T21:39:22.549" v="1419"/>
        <pc:sldMkLst>
          <pc:docMk/>
          <pc:sldMk cId="2679839042" sldId="420"/>
        </pc:sldMkLst>
      </pc:sldChg>
      <pc:sldChg chg="del">
        <pc:chgData name="Pablo Martin Calvo" userId="33475e84de89f0ed" providerId="Windows Live" clId="Web-{38FF78C7-8B69-44E3-9A58-9C9E11FC033B}" dt="2022-06-15T21:39:22.549" v="1418"/>
        <pc:sldMkLst>
          <pc:docMk/>
          <pc:sldMk cId="3444512883" sldId="421"/>
        </pc:sldMkLst>
      </pc:sldChg>
      <pc:sldChg chg="del">
        <pc:chgData name="Pablo Martin Calvo" userId="33475e84de89f0ed" providerId="Windows Live" clId="Web-{38FF78C7-8B69-44E3-9A58-9C9E11FC033B}" dt="2022-06-15T21:39:22.549" v="1417"/>
        <pc:sldMkLst>
          <pc:docMk/>
          <pc:sldMk cId="546869640" sldId="422"/>
        </pc:sldMkLst>
      </pc:sldChg>
      <pc:sldChg chg="del">
        <pc:chgData name="Pablo Martin Calvo" userId="33475e84de89f0ed" providerId="Windows Live" clId="Web-{38FF78C7-8B69-44E3-9A58-9C9E11FC033B}" dt="2022-06-15T21:39:22.549" v="1416"/>
        <pc:sldMkLst>
          <pc:docMk/>
          <pc:sldMk cId="730403173" sldId="423"/>
        </pc:sldMkLst>
      </pc:sldChg>
      <pc:sldChg chg="del">
        <pc:chgData name="Pablo Martin Calvo" userId="33475e84de89f0ed" providerId="Windows Live" clId="Web-{38FF78C7-8B69-44E3-9A58-9C9E11FC033B}" dt="2022-06-15T21:39:22.533" v="1414"/>
        <pc:sldMkLst>
          <pc:docMk/>
          <pc:sldMk cId="163919425" sldId="427"/>
        </pc:sldMkLst>
      </pc:sldChg>
      <pc:sldChg chg="del">
        <pc:chgData name="Pablo Martin Calvo" userId="33475e84de89f0ed" providerId="Windows Live" clId="Web-{38FF78C7-8B69-44E3-9A58-9C9E11FC033B}" dt="2022-06-15T21:39:22.533" v="1405"/>
        <pc:sldMkLst>
          <pc:docMk/>
          <pc:sldMk cId="2354627248" sldId="428"/>
        </pc:sldMkLst>
      </pc:sldChg>
      <pc:sldChg chg="del">
        <pc:chgData name="Pablo Martin Calvo" userId="33475e84de89f0ed" providerId="Windows Live" clId="Web-{38FF78C7-8B69-44E3-9A58-9C9E11FC033B}" dt="2022-06-15T21:39:22.533" v="1403"/>
        <pc:sldMkLst>
          <pc:docMk/>
          <pc:sldMk cId="1774670114" sldId="429"/>
        </pc:sldMkLst>
      </pc:sldChg>
      <pc:sldChg chg="del">
        <pc:chgData name="Pablo Martin Calvo" userId="33475e84de89f0ed" providerId="Windows Live" clId="Web-{38FF78C7-8B69-44E3-9A58-9C9E11FC033B}" dt="2022-06-15T21:39:22.533" v="1413"/>
        <pc:sldMkLst>
          <pc:docMk/>
          <pc:sldMk cId="2253396283" sldId="430"/>
        </pc:sldMkLst>
      </pc:sldChg>
      <pc:sldChg chg="del">
        <pc:chgData name="Pablo Martin Calvo" userId="33475e84de89f0ed" providerId="Windows Live" clId="Web-{38FF78C7-8B69-44E3-9A58-9C9E11FC033B}" dt="2022-06-15T21:39:22.549" v="1415"/>
        <pc:sldMkLst>
          <pc:docMk/>
          <pc:sldMk cId="244871720" sldId="431"/>
        </pc:sldMkLst>
      </pc:sldChg>
      <pc:sldChg chg="del">
        <pc:chgData name="Pablo Martin Calvo" userId="33475e84de89f0ed" providerId="Windows Live" clId="Web-{38FF78C7-8B69-44E3-9A58-9C9E11FC033B}" dt="2022-06-15T21:39:22.533" v="1411"/>
        <pc:sldMkLst>
          <pc:docMk/>
          <pc:sldMk cId="3179485647" sldId="432"/>
        </pc:sldMkLst>
      </pc:sldChg>
      <pc:sldChg chg="del">
        <pc:chgData name="Pablo Martin Calvo" userId="33475e84de89f0ed" providerId="Windows Live" clId="Web-{38FF78C7-8B69-44E3-9A58-9C9E11FC033B}" dt="2022-06-15T21:39:22.533" v="1412"/>
        <pc:sldMkLst>
          <pc:docMk/>
          <pc:sldMk cId="1756035568" sldId="433"/>
        </pc:sldMkLst>
      </pc:sldChg>
      <pc:sldChg chg="del">
        <pc:chgData name="Pablo Martin Calvo" userId="33475e84de89f0ed" providerId="Windows Live" clId="Web-{38FF78C7-8B69-44E3-9A58-9C9E11FC033B}" dt="2022-06-15T17:29:13.873" v="26"/>
        <pc:sldMkLst>
          <pc:docMk/>
          <pc:sldMk cId="3473815217" sldId="434"/>
        </pc:sldMkLst>
      </pc:sldChg>
      <pc:sldChg chg="del">
        <pc:chgData name="Pablo Martin Calvo" userId="33475e84de89f0ed" providerId="Windows Live" clId="Web-{38FF78C7-8B69-44E3-9A58-9C9E11FC033B}" dt="2022-06-15T21:39:22.533" v="1410"/>
        <pc:sldMkLst>
          <pc:docMk/>
          <pc:sldMk cId="1523287402" sldId="435"/>
        </pc:sldMkLst>
      </pc:sldChg>
      <pc:sldChg chg="del">
        <pc:chgData name="Pablo Martin Calvo" userId="33475e84de89f0ed" providerId="Windows Live" clId="Web-{38FF78C7-8B69-44E3-9A58-9C9E11FC033B}" dt="2022-06-15T21:39:22.533" v="1404"/>
        <pc:sldMkLst>
          <pc:docMk/>
          <pc:sldMk cId="4058810274" sldId="436"/>
        </pc:sldMkLst>
      </pc:sldChg>
      <pc:sldChg chg="modSp">
        <pc:chgData name="Pablo Martin Calvo" userId="33475e84de89f0ed" providerId="Windows Live" clId="Web-{38FF78C7-8B69-44E3-9A58-9C9E11FC033B}" dt="2022-06-15T21:33:54.367" v="1102" actId="20577"/>
        <pc:sldMkLst>
          <pc:docMk/>
          <pc:sldMk cId="3904719695" sldId="437"/>
        </pc:sldMkLst>
        <pc:spChg chg="mod">
          <ac:chgData name="Pablo Martin Calvo" userId="33475e84de89f0ed" providerId="Windows Live" clId="Web-{38FF78C7-8B69-44E3-9A58-9C9E11FC033B}" dt="2022-06-15T21:29:24.953" v="974" actId="20577"/>
          <ac:spMkLst>
            <pc:docMk/>
            <pc:sldMk cId="3904719695" sldId="437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3:54.367" v="1102" actId="20577"/>
          <ac:spMkLst>
            <pc:docMk/>
            <pc:sldMk cId="3904719695" sldId="437"/>
            <ac:spMk id="3" creationId="{C5CD4017-C5FB-64C3-CB0F-3BE3BE3A07A5}"/>
          </ac:spMkLst>
        </pc:spChg>
      </pc:sldChg>
      <pc:sldChg chg="modSp">
        <pc:chgData name="Pablo Martin Calvo" userId="33475e84de89f0ed" providerId="Windows Live" clId="Web-{38FF78C7-8B69-44E3-9A58-9C9E11FC033B}" dt="2022-06-15T21:36:17.903" v="1285" actId="20577"/>
        <pc:sldMkLst>
          <pc:docMk/>
          <pc:sldMk cId="1417755325" sldId="438"/>
        </pc:sldMkLst>
        <pc:spChg chg="mod">
          <ac:chgData name="Pablo Martin Calvo" userId="33475e84de89f0ed" providerId="Windows Live" clId="Web-{38FF78C7-8B69-44E3-9A58-9C9E11FC033B}" dt="2022-06-15T21:35:19.197" v="1206" actId="20577"/>
          <ac:spMkLst>
            <pc:docMk/>
            <pc:sldMk cId="1417755325" sldId="438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6:17.903" v="1285" actId="20577"/>
          <ac:spMkLst>
            <pc:docMk/>
            <pc:sldMk cId="1417755325" sldId="438"/>
            <ac:spMk id="3" creationId="{C5CD4017-C5FB-64C3-CB0F-3BE3BE3A07A5}"/>
          </ac:spMkLst>
        </pc:spChg>
      </pc:sldChg>
      <pc:sldChg chg="del">
        <pc:chgData name="Pablo Martin Calvo" userId="33475e84de89f0ed" providerId="Windows Live" clId="Web-{38FF78C7-8B69-44E3-9A58-9C9E11FC033B}" dt="2022-06-15T21:39:22.549" v="1427"/>
        <pc:sldMkLst>
          <pc:docMk/>
          <pc:sldMk cId="3836249749" sldId="439"/>
        </pc:sldMkLst>
      </pc:sldChg>
      <pc:sldChg chg="del">
        <pc:chgData name="Pablo Martin Calvo" userId="33475e84de89f0ed" providerId="Windows Live" clId="Web-{38FF78C7-8B69-44E3-9A58-9C9E11FC033B}" dt="2022-06-15T21:39:22.549" v="1426"/>
        <pc:sldMkLst>
          <pc:docMk/>
          <pc:sldMk cId="998851360" sldId="440"/>
        </pc:sldMkLst>
      </pc:sldChg>
      <pc:sldChg chg="del">
        <pc:chgData name="Pablo Martin Calvo" userId="33475e84de89f0ed" providerId="Windows Live" clId="Web-{38FF78C7-8B69-44E3-9A58-9C9E11FC033B}" dt="2022-06-15T21:39:22.549" v="1425"/>
        <pc:sldMkLst>
          <pc:docMk/>
          <pc:sldMk cId="527128640" sldId="441"/>
        </pc:sldMkLst>
      </pc:sldChg>
      <pc:sldChg chg="del">
        <pc:chgData name="Pablo Martin Calvo" userId="33475e84de89f0ed" providerId="Windows Live" clId="Web-{38FF78C7-8B69-44E3-9A58-9C9E11FC033B}" dt="2022-06-15T21:39:22.549" v="1423"/>
        <pc:sldMkLst>
          <pc:docMk/>
          <pc:sldMk cId="1064070421" sldId="442"/>
        </pc:sldMkLst>
      </pc:sldChg>
      <pc:sldChg chg="del">
        <pc:chgData name="Pablo Martin Calvo" userId="33475e84de89f0ed" providerId="Windows Live" clId="Web-{38FF78C7-8B69-44E3-9A58-9C9E11FC033B}" dt="2022-06-15T21:39:22.549" v="1422"/>
        <pc:sldMkLst>
          <pc:docMk/>
          <pc:sldMk cId="3295592067" sldId="443"/>
        </pc:sldMkLst>
      </pc:sldChg>
      <pc:sldChg chg="del">
        <pc:chgData name="Pablo Martin Calvo" userId="33475e84de89f0ed" providerId="Windows Live" clId="Web-{38FF78C7-8B69-44E3-9A58-9C9E11FC033B}" dt="2022-06-15T21:39:22.549" v="1424"/>
        <pc:sldMkLst>
          <pc:docMk/>
          <pc:sldMk cId="1455157125" sldId="444"/>
        </pc:sldMkLst>
      </pc:sldChg>
      <pc:sldChg chg="modSp add replId">
        <pc:chgData name="Pablo Martin Calvo" userId="33475e84de89f0ed" providerId="Windows Live" clId="Web-{38FF78C7-8B69-44E3-9A58-9C9E11FC033B}" dt="2022-06-15T17:36:06.727" v="385" actId="20577"/>
        <pc:sldMkLst>
          <pc:docMk/>
          <pc:sldMk cId="4220992747" sldId="445"/>
        </pc:sldMkLst>
        <pc:spChg chg="mod">
          <ac:chgData name="Pablo Martin Calvo" userId="33475e84de89f0ed" providerId="Windows Live" clId="Web-{38FF78C7-8B69-44E3-9A58-9C9E11FC033B}" dt="2022-06-15T17:34:12.661" v="273" actId="20577"/>
          <ac:spMkLst>
            <pc:docMk/>
            <pc:sldMk cId="4220992747" sldId="445"/>
            <ac:spMk id="2" creationId="{19079AAE-962B-0556-BB4C-2B8FF1EAD979}"/>
          </ac:spMkLst>
        </pc:spChg>
        <pc:spChg chg="mod">
          <ac:chgData name="Pablo Martin Calvo" userId="33475e84de89f0ed" providerId="Windows Live" clId="Web-{38FF78C7-8B69-44E3-9A58-9C9E11FC033B}" dt="2022-06-15T17:36:06.727" v="385" actId="20577"/>
          <ac:spMkLst>
            <pc:docMk/>
            <pc:sldMk cId="4220992747" sldId="445"/>
            <ac:spMk id="4" creationId="{41327894-D8B9-D6A6-284E-B1DABFD55962}"/>
          </ac:spMkLst>
        </pc:spChg>
      </pc:sldChg>
      <pc:sldChg chg="modSp add replId">
        <pc:chgData name="Pablo Martin Calvo" userId="33475e84de89f0ed" providerId="Windows Live" clId="Web-{38FF78C7-8B69-44E3-9A58-9C9E11FC033B}" dt="2022-06-15T17:42:08.392" v="554" actId="20577"/>
        <pc:sldMkLst>
          <pc:docMk/>
          <pc:sldMk cId="3956995652" sldId="446"/>
        </pc:sldMkLst>
        <pc:spChg chg="mod">
          <ac:chgData name="Pablo Martin Calvo" userId="33475e84de89f0ed" providerId="Windows Live" clId="Web-{38FF78C7-8B69-44E3-9A58-9C9E11FC033B}" dt="2022-06-15T17:36:36.946" v="417" actId="20577"/>
          <ac:spMkLst>
            <pc:docMk/>
            <pc:sldMk cId="3956995652" sldId="446"/>
            <ac:spMk id="2" creationId="{19079AAE-962B-0556-BB4C-2B8FF1EAD979}"/>
          </ac:spMkLst>
        </pc:spChg>
        <pc:spChg chg="mod">
          <ac:chgData name="Pablo Martin Calvo" userId="33475e84de89f0ed" providerId="Windows Live" clId="Web-{38FF78C7-8B69-44E3-9A58-9C9E11FC033B}" dt="2022-06-15T17:42:08.392" v="554" actId="20577"/>
          <ac:spMkLst>
            <pc:docMk/>
            <pc:sldMk cId="3956995652" sldId="446"/>
            <ac:spMk id="4" creationId="{41327894-D8B9-D6A6-284E-B1DABFD55962}"/>
          </ac:spMkLst>
        </pc:spChg>
      </pc:sldChg>
      <pc:sldChg chg="addSp delSp modSp add del replId">
        <pc:chgData name="Pablo Martin Calvo" userId="33475e84de89f0ed" providerId="Windows Live" clId="Web-{38FF78C7-8B69-44E3-9A58-9C9E11FC033B}" dt="2022-06-15T21:17:48.402" v="742"/>
        <pc:sldMkLst>
          <pc:docMk/>
          <pc:sldMk cId="54985939" sldId="447"/>
        </pc:sldMkLst>
        <pc:spChg chg="mod">
          <ac:chgData name="Pablo Martin Calvo" userId="33475e84de89f0ed" providerId="Windows Live" clId="Web-{38FF78C7-8B69-44E3-9A58-9C9E11FC033B}" dt="2022-06-15T17:42:47.533" v="557" actId="20577"/>
          <ac:spMkLst>
            <pc:docMk/>
            <pc:sldMk cId="54985939" sldId="447"/>
            <ac:spMk id="2" creationId="{19079AAE-962B-0556-BB4C-2B8FF1EAD979}"/>
          </ac:spMkLst>
        </pc:spChg>
        <pc:spChg chg="del">
          <ac:chgData name="Pablo Martin Calvo" userId="33475e84de89f0ed" providerId="Windows Live" clId="Web-{38FF78C7-8B69-44E3-9A58-9C9E11FC033B}" dt="2022-06-15T17:42:47.502" v="556"/>
          <ac:spMkLst>
            <pc:docMk/>
            <pc:sldMk cId="54985939" sldId="447"/>
            <ac:spMk id="4" creationId="{41327894-D8B9-D6A6-284E-B1DABFD55962}"/>
          </ac:spMkLst>
        </pc:spChg>
        <pc:spChg chg="add del mod">
          <ac:chgData name="Pablo Martin Calvo" userId="33475e84de89f0ed" providerId="Windows Live" clId="Web-{38FF78C7-8B69-44E3-9A58-9C9E11FC033B}" dt="2022-06-15T17:46:31.210" v="576"/>
          <ac:spMkLst>
            <pc:docMk/>
            <pc:sldMk cId="54985939" sldId="447"/>
            <ac:spMk id="5" creationId="{8E42AE79-98D1-2472-930A-BA6E34313658}"/>
          </ac:spMkLst>
        </pc:spChg>
        <pc:spChg chg="add mod">
          <ac:chgData name="Pablo Martin Calvo" userId="33475e84de89f0ed" providerId="Windows Live" clId="Web-{38FF78C7-8B69-44E3-9A58-9C9E11FC033B}" dt="2022-06-15T17:43:01.627" v="564" actId="14100"/>
          <ac:spMkLst>
            <pc:docMk/>
            <pc:sldMk cId="54985939" sldId="447"/>
            <ac:spMk id="6" creationId="{8CEF29D3-A6E8-A8BA-F030-E4CF27EAFB96}"/>
          </ac:spMkLst>
        </pc:spChg>
        <pc:spChg chg="add mod">
          <ac:chgData name="Pablo Martin Calvo" userId="33475e84de89f0ed" providerId="Windows Live" clId="Web-{38FF78C7-8B69-44E3-9A58-9C9E11FC033B}" dt="2022-06-15T17:46:49.117" v="583" actId="1076"/>
          <ac:spMkLst>
            <pc:docMk/>
            <pc:sldMk cId="54985939" sldId="447"/>
            <ac:spMk id="7" creationId="{4B5F663C-3C8D-254A-F2CC-FE6C27F4738B}"/>
          </ac:spMkLst>
        </pc:spChg>
        <pc:spChg chg="add mod">
          <ac:chgData name="Pablo Martin Calvo" userId="33475e84de89f0ed" providerId="Windows Live" clId="Web-{38FF78C7-8B69-44E3-9A58-9C9E11FC033B}" dt="2022-06-15T17:55:26.661" v="639" actId="1076"/>
          <ac:spMkLst>
            <pc:docMk/>
            <pc:sldMk cId="54985939" sldId="447"/>
            <ac:spMk id="8" creationId="{A100513D-7880-FED6-FC9E-ED005E002460}"/>
          </ac:spMkLst>
        </pc:spChg>
        <pc:spChg chg="add mod">
          <ac:chgData name="Pablo Martin Calvo" userId="33475e84de89f0ed" providerId="Windows Live" clId="Web-{38FF78C7-8B69-44E3-9A58-9C9E11FC033B}" dt="2022-06-15T17:47:17.508" v="587" actId="20577"/>
          <ac:spMkLst>
            <pc:docMk/>
            <pc:sldMk cId="54985939" sldId="447"/>
            <ac:spMk id="9" creationId="{58FFF495-081A-B7B5-CDD0-6F8D41695866}"/>
          </ac:spMkLst>
        </pc:spChg>
        <pc:spChg chg="add mod">
          <ac:chgData name="Pablo Martin Calvo" userId="33475e84de89f0ed" providerId="Windows Live" clId="Web-{38FF78C7-8B69-44E3-9A58-9C9E11FC033B}" dt="2022-06-15T17:52:55.204" v="617" actId="1076"/>
          <ac:spMkLst>
            <pc:docMk/>
            <pc:sldMk cId="54985939" sldId="447"/>
            <ac:spMk id="10" creationId="{472FFD72-6938-3C13-13D0-24C9DF6D2305}"/>
          </ac:spMkLst>
        </pc:spChg>
        <pc:spChg chg="add del">
          <ac:chgData name="Pablo Martin Calvo" userId="33475e84de89f0ed" providerId="Windows Live" clId="Web-{38FF78C7-8B69-44E3-9A58-9C9E11FC033B}" dt="2022-06-15T17:47:53.228" v="597"/>
          <ac:spMkLst>
            <pc:docMk/>
            <pc:sldMk cId="54985939" sldId="447"/>
            <ac:spMk id="11" creationId="{FAFBB4C9-023F-BEFE-2A90-91F259231790}"/>
          </ac:spMkLst>
        </pc:spChg>
        <pc:spChg chg="add mod">
          <ac:chgData name="Pablo Martin Calvo" userId="33475e84de89f0ed" providerId="Windows Live" clId="Web-{38FF78C7-8B69-44E3-9A58-9C9E11FC033B}" dt="2022-06-15T17:52:55.204" v="618" actId="1076"/>
          <ac:spMkLst>
            <pc:docMk/>
            <pc:sldMk cId="54985939" sldId="447"/>
            <ac:spMk id="12" creationId="{C7423872-DC6D-B2A6-1D57-1463B490A47D}"/>
          </ac:spMkLst>
        </pc:spChg>
        <pc:spChg chg="add mod">
          <ac:chgData name="Pablo Martin Calvo" userId="33475e84de89f0ed" providerId="Windows Live" clId="Web-{38FF78C7-8B69-44E3-9A58-9C9E11FC033B}" dt="2022-06-15T17:52:55.204" v="619" actId="1076"/>
          <ac:spMkLst>
            <pc:docMk/>
            <pc:sldMk cId="54985939" sldId="447"/>
            <ac:spMk id="13" creationId="{4EFBEDEA-F6B6-FBDC-715C-C6CAD050F222}"/>
          </ac:spMkLst>
        </pc:spChg>
        <pc:spChg chg="add mod">
          <ac:chgData name="Pablo Martin Calvo" userId="33475e84de89f0ed" providerId="Windows Live" clId="Web-{38FF78C7-8B69-44E3-9A58-9C9E11FC033B}" dt="2022-06-15T17:56:10.646" v="645" actId="20577"/>
          <ac:spMkLst>
            <pc:docMk/>
            <pc:sldMk cId="54985939" sldId="447"/>
            <ac:spMk id="14" creationId="{59F5F3BB-65CA-3A8D-3636-F42979144022}"/>
          </ac:spMkLst>
        </pc:spChg>
        <pc:cxnChg chg="add del mod">
          <ac:chgData name="Pablo Martin Calvo" userId="33475e84de89f0ed" providerId="Windows Live" clId="Web-{38FF78C7-8B69-44E3-9A58-9C9E11FC033B}" dt="2022-06-15T17:58:04.493" v="650"/>
          <ac:cxnSpMkLst>
            <pc:docMk/>
            <pc:sldMk cId="54985939" sldId="447"/>
            <ac:cxnSpMk id="15" creationId="{9C2E21EC-72D8-4780-E892-C67FE8CC78A6}"/>
          </ac:cxnSpMkLst>
        </pc:cxnChg>
      </pc:sldChg>
      <pc:sldChg chg="addSp delSp modSp add replId">
        <pc:chgData name="Pablo Martin Calvo" userId="33475e84de89f0ed" providerId="Windows Live" clId="Web-{38FF78C7-8B69-44E3-9A58-9C9E11FC033B}" dt="2022-06-15T21:17:39.902" v="741" actId="20577"/>
        <pc:sldMkLst>
          <pc:docMk/>
          <pc:sldMk cId="2222194469" sldId="448"/>
        </pc:sldMkLst>
        <pc:spChg chg="del mod">
          <ac:chgData name="Pablo Martin Calvo" userId="33475e84de89f0ed" providerId="Windows Live" clId="Web-{38FF78C7-8B69-44E3-9A58-9C9E11FC033B}" dt="2022-06-15T21:17:31.105" v="736"/>
          <ac:spMkLst>
            <pc:docMk/>
            <pc:sldMk cId="2222194469" sldId="448"/>
            <ac:spMk id="2" creationId="{19079AAE-962B-0556-BB4C-2B8FF1EAD979}"/>
          </ac:spMkLst>
        </pc:spChg>
        <pc:spChg chg="add mod">
          <ac:chgData name="Pablo Martin Calvo" userId="33475e84de89f0ed" providerId="Windows Live" clId="Web-{38FF78C7-8B69-44E3-9A58-9C9E11FC033B}" dt="2022-06-15T21:15:26.695" v="675" actId="14100"/>
          <ac:spMkLst>
            <pc:docMk/>
            <pc:sldMk cId="2222194469" sldId="448"/>
            <ac:spMk id="3" creationId="{0DE76F5E-BC30-F3A1-8EBF-F9FF65B3A153}"/>
          </ac:spMkLst>
        </pc:spChg>
        <pc:spChg chg="add del mod">
          <ac:chgData name="Pablo Martin Calvo" userId="33475e84de89f0ed" providerId="Windows Live" clId="Web-{38FF78C7-8B69-44E3-9A58-9C9E11FC033B}" dt="2022-06-15T21:09:25.372" v="670"/>
          <ac:spMkLst>
            <pc:docMk/>
            <pc:sldMk cId="2222194469" sldId="448"/>
            <ac:spMk id="4" creationId="{AE02F0DD-1734-1E4F-E1F0-ACB05379CD8E}"/>
          </ac:spMkLst>
        </pc:spChg>
        <pc:spChg chg="add del">
          <ac:chgData name="Pablo Martin Calvo" userId="33475e84de89f0ed" providerId="Windows Live" clId="Web-{38FF78C7-8B69-44E3-9A58-9C9E11FC033B}" dt="2022-06-15T21:09:03.200" v="666"/>
          <ac:spMkLst>
            <pc:docMk/>
            <pc:sldMk cId="2222194469" sldId="448"/>
            <ac:spMk id="5" creationId="{8F10DB2B-36EF-FE77-2E89-DBC2D10346C5}"/>
          </ac:spMkLst>
        </pc:spChg>
        <pc:spChg chg="add mod">
          <ac:chgData name="Pablo Martin Calvo" userId="33475e84de89f0ed" providerId="Windows Live" clId="Web-{38FF78C7-8B69-44E3-9A58-9C9E11FC033B}" dt="2022-06-15T21:08:58.965" v="665" actId="14100"/>
          <ac:spMkLst>
            <pc:docMk/>
            <pc:sldMk cId="2222194469" sldId="448"/>
            <ac:spMk id="8" creationId="{28D1EF72-E1E2-6F52-8D01-23A449D4E49B}"/>
          </ac:spMkLst>
        </pc:spChg>
        <pc:spChg chg="del">
          <ac:chgData name="Pablo Martin Calvo" userId="33475e84de89f0ed" providerId="Windows Live" clId="Web-{38FF78C7-8B69-44E3-9A58-9C9E11FC033B}" dt="2022-06-15T17:58:46.838" v="653"/>
          <ac:spMkLst>
            <pc:docMk/>
            <pc:sldMk cId="2222194469" sldId="448"/>
            <ac:spMk id="8" creationId="{A100513D-7880-FED6-FC9E-ED005E002460}"/>
          </ac:spMkLst>
        </pc:spChg>
        <pc:spChg chg="add ord">
          <ac:chgData name="Pablo Martin Calvo" userId="33475e84de89f0ed" providerId="Windows Live" clId="Web-{38FF78C7-8B69-44E3-9A58-9C9E11FC033B}" dt="2022-06-15T21:09:18.513" v="668"/>
          <ac:spMkLst>
            <pc:docMk/>
            <pc:sldMk cId="2222194469" sldId="448"/>
            <ac:spMk id="15" creationId="{6C8053BE-B0EE-39A0-9D9E-13E61F3F0B2D}"/>
          </ac:spMkLst>
        </pc:spChg>
        <pc:spChg chg="add mod">
          <ac:chgData name="Pablo Martin Calvo" userId="33475e84de89f0ed" providerId="Windows Live" clId="Web-{38FF78C7-8B69-44E3-9A58-9C9E11FC033B}" dt="2022-06-15T21:15:31.398" v="676" actId="14100"/>
          <ac:spMkLst>
            <pc:docMk/>
            <pc:sldMk cId="2222194469" sldId="448"/>
            <ac:spMk id="16" creationId="{AFBC5C77-7D32-934E-0046-4E91F1DC3CC8}"/>
          </ac:spMkLst>
        </pc:spChg>
        <pc:spChg chg="add mod">
          <ac:chgData name="Pablo Martin Calvo" userId="33475e84de89f0ed" providerId="Windows Live" clId="Web-{38FF78C7-8B69-44E3-9A58-9C9E11FC033B}" dt="2022-06-15T21:15:59.165" v="686" actId="1076"/>
          <ac:spMkLst>
            <pc:docMk/>
            <pc:sldMk cId="2222194469" sldId="448"/>
            <ac:spMk id="17" creationId="{E75274AF-B864-C672-D571-304C3D6AC4A7}"/>
          </ac:spMkLst>
        </pc:spChg>
        <pc:spChg chg="add mod">
          <ac:chgData name="Pablo Martin Calvo" userId="33475e84de89f0ed" providerId="Windows Live" clId="Web-{38FF78C7-8B69-44E3-9A58-9C9E11FC033B}" dt="2022-06-15T21:16:26.290" v="704" actId="1076"/>
          <ac:spMkLst>
            <pc:docMk/>
            <pc:sldMk cId="2222194469" sldId="448"/>
            <ac:spMk id="18" creationId="{93229CD7-58B2-B47D-83E9-ED4B81B223B0}"/>
          </ac:spMkLst>
        </pc:spChg>
        <pc:spChg chg="add mod">
          <ac:chgData name="Pablo Martin Calvo" userId="33475e84de89f0ed" providerId="Windows Live" clId="Web-{38FF78C7-8B69-44E3-9A58-9C9E11FC033B}" dt="2022-06-15T21:17:09.745" v="732" actId="1076"/>
          <ac:spMkLst>
            <pc:docMk/>
            <pc:sldMk cId="2222194469" sldId="448"/>
            <ac:spMk id="19" creationId="{225891C6-E739-27F7-FE27-02663DEEE6AA}"/>
          </ac:spMkLst>
        </pc:spChg>
        <pc:spChg chg="add del mod">
          <ac:chgData name="Pablo Martin Calvo" userId="33475e84de89f0ed" providerId="Windows Live" clId="Web-{38FF78C7-8B69-44E3-9A58-9C9E11FC033B}" dt="2022-06-15T21:17:27.761" v="735"/>
          <ac:spMkLst>
            <pc:docMk/>
            <pc:sldMk cId="2222194469" sldId="448"/>
            <ac:spMk id="21" creationId="{735F66EB-46B3-FC87-1BBA-D1113B5C571A}"/>
          </ac:spMkLst>
        </pc:spChg>
        <pc:spChg chg="add mod">
          <ac:chgData name="Pablo Martin Calvo" userId="33475e84de89f0ed" providerId="Windows Live" clId="Web-{38FF78C7-8B69-44E3-9A58-9C9E11FC033B}" dt="2022-06-15T21:17:39.902" v="741" actId="20577"/>
          <ac:spMkLst>
            <pc:docMk/>
            <pc:sldMk cId="2222194469" sldId="448"/>
            <ac:spMk id="23" creationId="{CFC2F898-F1FE-BFED-E2E8-105CEBC460E2}"/>
          </ac:spMkLst>
        </pc:spChg>
        <pc:spChg chg="add del">
          <ac:chgData name="Pablo Martin Calvo" userId="33475e84de89f0ed" providerId="Windows Live" clId="Web-{38FF78C7-8B69-44E3-9A58-9C9E11FC033B}" dt="2022-06-15T21:17:34.277" v="738"/>
          <ac:spMkLst>
            <pc:docMk/>
            <pc:sldMk cId="2222194469" sldId="448"/>
            <ac:spMk id="25" creationId="{B1F3A150-B464-BAAD-B0D2-B0D3D3128C26}"/>
          </ac:spMkLst>
        </pc:spChg>
      </pc:sldChg>
      <pc:sldChg chg="addSp delSp modSp add replId">
        <pc:chgData name="Pablo Martin Calvo" userId="33475e84de89f0ed" providerId="Windows Live" clId="Web-{38FF78C7-8B69-44E3-9A58-9C9E11FC033B}" dt="2022-06-15T21:28:37.952" v="885" actId="14100"/>
        <pc:sldMkLst>
          <pc:docMk/>
          <pc:sldMk cId="2388520479" sldId="449"/>
        </pc:sldMkLst>
        <pc:spChg chg="add del mod ord">
          <ac:chgData name="Pablo Martin Calvo" userId="33475e84de89f0ed" providerId="Windows Live" clId="Web-{38FF78C7-8B69-44E3-9A58-9C9E11FC033B}" dt="2022-06-15T21:27:50.200" v="866" actId="1076"/>
          <ac:spMkLst>
            <pc:docMk/>
            <pc:sldMk cId="2388520479" sldId="449"/>
            <ac:spMk id="2" creationId="{8580EFC0-E4FE-00B3-8A6B-1AE0DE3096A8}"/>
          </ac:spMkLst>
        </pc:spChg>
        <pc:spChg chg="mod">
          <ac:chgData name="Pablo Martin Calvo" userId="33475e84de89f0ed" providerId="Windows Live" clId="Web-{38FF78C7-8B69-44E3-9A58-9C9E11FC033B}" dt="2022-06-15T21:21:26.330" v="769" actId="14100"/>
          <ac:spMkLst>
            <pc:docMk/>
            <pc:sldMk cId="2388520479" sldId="449"/>
            <ac:spMk id="3" creationId="{0DE76F5E-BC30-F3A1-8EBF-F9FF65B3A153}"/>
          </ac:spMkLst>
        </pc:spChg>
        <pc:spChg chg="add mod">
          <ac:chgData name="Pablo Martin Calvo" userId="33475e84de89f0ed" providerId="Windows Live" clId="Web-{38FF78C7-8B69-44E3-9A58-9C9E11FC033B}" dt="2022-06-15T21:27:39.012" v="863" actId="1076"/>
          <ac:spMkLst>
            <pc:docMk/>
            <pc:sldMk cId="2388520479" sldId="449"/>
            <ac:spMk id="4" creationId="{1FDDD8E4-FCA6-46F3-2436-472829C69267}"/>
          </ac:spMkLst>
        </pc:spChg>
        <pc:spChg chg="add del">
          <ac:chgData name="Pablo Martin Calvo" userId="33475e84de89f0ed" providerId="Windows Live" clId="Web-{38FF78C7-8B69-44E3-9A58-9C9E11FC033B}" dt="2022-06-15T21:27:55.138" v="868"/>
          <ac:spMkLst>
            <pc:docMk/>
            <pc:sldMk cId="2388520479" sldId="449"/>
            <ac:spMk id="5" creationId="{1E425BE4-8F67-D88E-D466-655BF5C1835E}"/>
          </ac:spMkLst>
        </pc:spChg>
        <pc:spChg chg="mod">
          <ac:chgData name="Pablo Martin Calvo" userId="33475e84de89f0ed" providerId="Windows Live" clId="Web-{38FF78C7-8B69-44E3-9A58-9C9E11FC033B}" dt="2022-06-15T21:21:30.815" v="770" actId="14100"/>
          <ac:spMkLst>
            <pc:docMk/>
            <pc:sldMk cId="2388520479" sldId="449"/>
            <ac:spMk id="6" creationId="{8CEF29D3-A6E8-A8BA-F030-E4CF27EAFB96}"/>
          </ac:spMkLst>
        </pc:spChg>
        <pc:spChg chg="mod">
          <ac:chgData name="Pablo Martin Calvo" userId="33475e84de89f0ed" providerId="Windows Live" clId="Web-{38FF78C7-8B69-44E3-9A58-9C9E11FC033B}" dt="2022-06-15T21:22:05.128" v="777" actId="14100"/>
          <ac:spMkLst>
            <pc:docMk/>
            <pc:sldMk cId="2388520479" sldId="449"/>
            <ac:spMk id="7" creationId="{4B5F663C-3C8D-254A-F2CC-FE6C27F4738B}"/>
          </ac:spMkLst>
        </pc:spChg>
        <pc:spChg chg="mod">
          <ac:chgData name="Pablo Martin Calvo" userId="33475e84de89f0ed" providerId="Windows Live" clId="Web-{38FF78C7-8B69-44E3-9A58-9C9E11FC033B}" dt="2022-06-15T21:22:47.051" v="788" actId="14100"/>
          <ac:spMkLst>
            <pc:docMk/>
            <pc:sldMk cId="2388520479" sldId="449"/>
            <ac:spMk id="8" creationId="{28D1EF72-E1E2-6F52-8D01-23A449D4E49B}"/>
          </ac:spMkLst>
        </pc:spChg>
        <pc:spChg chg="del">
          <ac:chgData name="Pablo Martin Calvo" userId="33475e84de89f0ed" providerId="Windows Live" clId="Web-{38FF78C7-8B69-44E3-9A58-9C9E11FC033B}" dt="2022-06-15T21:21:08.408" v="767"/>
          <ac:spMkLst>
            <pc:docMk/>
            <pc:sldMk cId="2388520479" sldId="449"/>
            <ac:spMk id="10" creationId="{472FFD72-6938-3C13-13D0-24C9DF6D2305}"/>
          </ac:spMkLst>
        </pc:spChg>
        <pc:spChg chg="add mod">
          <ac:chgData name="Pablo Martin Calvo" userId="33475e84de89f0ed" providerId="Windows Live" clId="Web-{38FF78C7-8B69-44E3-9A58-9C9E11FC033B}" dt="2022-06-15T21:28:05.373" v="871" actId="1076"/>
          <ac:spMkLst>
            <pc:docMk/>
            <pc:sldMk cId="2388520479" sldId="449"/>
            <ac:spMk id="11" creationId="{BC17AFC2-9892-9EF6-4420-F57AC1143526}"/>
          </ac:spMkLst>
        </pc:spChg>
        <pc:spChg chg="del">
          <ac:chgData name="Pablo Martin Calvo" userId="33475e84de89f0ed" providerId="Windows Live" clId="Web-{38FF78C7-8B69-44E3-9A58-9C9E11FC033B}" dt="2022-06-15T21:21:10.533" v="768"/>
          <ac:spMkLst>
            <pc:docMk/>
            <pc:sldMk cId="2388520479" sldId="449"/>
            <ac:spMk id="12" creationId="{C7423872-DC6D-B2A6-1D57-1463B490A47D}"/>
          </ac:spMkLst>
        </pc:spChg>
        <pc:spChg chg="del">
          <ac:chgData name="Pablo Martin Calvo" userId="33475e84de89f0ed" providerId="Windows Live" clId="Web-{38FF78C7-8B69-44E3-9A58-9C9E11FC033B}" dt="2022-06-15T21:22:30.441" v="787"/>
          <ac:spMkLst>
            <pc:docMk/>
            <pc:sldMk cId="2388520479" sldId="449"/>
            <ac:spMk id="13" creationId="{4EFBEDEA-F6B6-FBDC-715C-C6CAD050F222}"/>
          </ac:spMkLst>
        </pc:spChg>
        <pc:spChg chg="mod">
          <ac:chgData name="Pablo Martin Calvo" userId="33475e84de89f0ed" providerId="Windows Live" clId="Web-{38FF78C7-8B69-44E3-9A58-9C9E11FC033B}" dt="2022-06-15T21:20:54.892" v="758" actId="20577"/>
          <ac:spMkLst>
            <pc:docMk/>
            <pc:sldMk cId="2388520479" sldId="449"/>
            <ac:spMk id="14" creationId="{59F5F3BB-65CA-3A8D-3636-F42979144022}"/>
          </ac:spMkLst>
        </pc:spChg>
        <pc:spChg chg="mod">
          <ac:chgData name="Pablo Martin Calvo" userId="33475e84de89f0ed" providerId="Windows Live" clId="Web-{38FF78C7-8B69-44E3-9A58-9C9E11FC033B}" dt="2022-06-15T21:28:37.952" v="885" actId="14100"/>
          <ac:spMkLst>
            <pc:docMk/>
            <pc:sldMk cId="2388520479" sldId="449"/>
            <ac:spMk id="16" creationId="{AFBC5C77-7D32-934E-0046-4E91F1DC3CC8}"/>
          </ac:spMkLst>
        </pc:spChg>
        <pc:spChg chg="mod">
          <ac:chgData name="Pablo Martin Calvo" userId="33475e84de89f0ed" providerId="Windows Live" clId="Web-{38FF78C7-8B69-44E3-9A58-9C9E11FC033B}" dt="2022-06-15T21:28:33.108" v="884" actId="20577"/>
          <ac:spMkLst>
            <pc:docMk/>
            <pc:sldMk cId="2388520479" sldId="449"/>
            <ac:spMk id="17" creationId="{E75274AF-B864-C672-D571-304C3D6AC4A7}"/>
          </ac:spMkLst>
        </pc:spChg>
        <pc:spChg chg="mod">
          <ac:chgData name="Pablo Martin Calvo" userId="33475e84de89f0ed" providerId="Windows Live" clId="Web-{38FF78C7-8B69-44E3-9A58-9C9E11FC033B}" dt="2022-06-15T21:27:32.559" v="860" actId="20577"/>
          <ac:spMkLst>
            <pc:docMk/>
            <pc:sldMk cId="2388520479" sldId="449"/>
            <ac:spMk id="18" creationId="{93229CD7-58B2-B47D-83E9-ED4B81B223B0}"/>
          </ac:spMkLst>
        </pc:spChg>
        <pc:spChg chg="mod">
          <ac:chgData name="Pablo Martin Calvo" userId="33475e84de89f0ed" providerId="Windows Live" clId="Web-{38FF78C7-8B69-44E3-9A58-9C9E11FC033B}" dt="2022-06-15T21:27:12.980" v="844" actId="1076"/>
          <ac:spMkLst>
            <pc:docMk/>
            <pc:sldMk cId="2388520479" sldId="449"/>
            <ac:spMk id="19" creationId="{225891C6-E739-27F7-FE27-02663DEEE6AA}"/>
          </ac:spMkLst>
        </pc:spChg>
        <pc:spChg chg="add mod">
          <ac:chgData name="Pablo Martin Calvo" userId="33475e84de89f0ed" providerId="Windows Live" clId="Web-{38FF78C7-8B69-44E3-9A58-9C9E11FC033B}" dt="2022-06-15T21:28:26.748" v="879" actId="20577"/>
          <ac:spMkLst>
            <pc:docMk/>
            <pc:sldMk cId="2388520479" sldId="449"/>
            <ac:spMk id="20" creationId="{9264196F-D4B6-3254-3351-B9AF37B68F2D}"/>
          </ac:spMkLst>
        </pc:spChg>
        <pc:spChg chg="mod">
          <ac:chgData name="Pablo Martin Calvo" userId="33475e84de89f0ed" providerId="Windows Live" clId="Web-{38FF78C7-8B69-44E3-9A58-9C9E11FC033B}" dt="2022-06-15T21:20:48.954" v="753" actId="20577"/>
          <ac:spMkLst>
            <pc:docMk/>
            <pc:sldMk cId="2388520479" sldId="449"/>
            <ac:spMk id="23" creationId="{CFC2F898-F1FE-BFED-E2E8-105CEBC460E2}"/>
          </ac:spMkLst>
        </pc:spChg>
      </pc:sldChg>
      <pc:sldChg chg="modSp add replId">
        <pc:chgData name="Pablo Martin Calvo" userId="33475e84de89f0ed" providerId="Windows Live" clId="Web-{38FF78C7-8B69-44E3-9A58-9C9E11FC033B}" dt="2022-06-15T21:35:07.072" v="1203" actId="20577"/>
        <pc:sldMkLst>
          <pc:docMk/>
          <pc:sldMk cId="1451392121" sldId="450"/>
        </pc:sldMkLst>
        <pc:spChg chg="mod">
          <ac:chgData name="Pablo Martin Calvo" userId="33475e84de89f0ed" providerId="Windows Live" clId="Web-{38FF78C7-8B69-44E3-9A58-9C9E11FC033B}" dt="2022-06-15T21:35:07.072" v="1203" actId="20577"/>
          <ac:spMkLst>
            <pc:docMk/>
            <pc:sldMk cId="1451392121" sldId="450"/>
            <ac:spMk id="3" creationId="{C5CD4017-C5FB-64C3-CB0F-3BE3BE3A07A5}"/>
          </ac:spMkLst>
        </pc:spChg>
      </pc:sldChg>
      <pc:sldChg chg="add del replId">
        <pc:chgData name="Pablo Martin Calvo" userId="33475e84de89f0ed" providerId="Windows Live" clId="Web-{38FF78C7-8B69-44E3-9A58-9C9E11FC033B}" dt="2022-06-15T21:28:45.374" v="887"/>
        <pc:sldMkLst>
          <pc:docMk/>
          <pc:sldMk cId="1583191054" sldId="450"/>
        </pc:sldMkLst>
      </pc:sldChg>
      <pc:sldChg chg="modSp add replId">
        <pc:chgData name="Pablo Martin Calvo" userId="33475e84de89f0ed" providerId="Windows Live" clId="Web-{38FF78C7-8B69-44E3-9A58-9C9E11FC033B}" dt="2022-06-15T21:38:45.376" v="1394" actId="20577"/>
        <pc:sldMkLst>
          <pc:docMk/>
          <pc:sldMk cId="276379934" sldId="451"/>
        </pc:sldMkLst>
        <pc:spChg chg="mod">
          <ac:chgData name="Pablo Martin Calvo" userId="33475e84de89f0ed" providerId="Windows Live" clId="Web-{38FF78C7-8B69-44E3-9A58-9C9E11FC033B}" dt="2022-06-15T21:37:18.670" v="1289" actId="20577"/>
          <ac:spMkLst>
            <pc:docMk/>
            <pc:sldMk cId="276379934" sldId="451"/>
            <ac:spMk id="2" creationId="{5B7FB519-F17D-A536-86FE-034AAFA17C15}"/>
          </ac:spMkLst>
        </pc:spChg>
        <pc:spChg chg="mod">
          <ac:chgData name="Pablo Martin Calvo" userId="33475e84de89f0ed" providerId="Windows Live" clId="Web-{38FF78C7-8B69-44E3-9A58-9C9E11FC033B}" dt="2022-06-15T21:38:45.376" v="1394" actId="20577"/>
          <ac:spMkLst>
            <pc:docMk/>
            <pc:sldMk cId="276379934" sldId="451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BDE0A908-106C-4FA6-A03A-BD257E5FFEF6}"/>
    <pc:docChg chg="addSld delSld modSld">
      <pc:chgData name="Pablo Martin Calvo" userId="33475e84de89f0ed" providerId="Windows Live" clId="Web-{BDE0A908-106C-4FA6-A03A-BD257E5FFEF6}" dt="2022-06-06T21:44:50.135" v="1612" actId="20577"/>
      <pc:docMkLst>
        <pc:docMk/>
      </pc:docMkLst>
      <pc:sldChg chg="modSp">
        <pc:chgData name="Pablo Martin Calvo" userId="33475e84de89f0ed" providerId="Windows Live" clId="Web-{BDE0A908-106C-4FA6-A03A-BD257E5FFEF6}" dt="2022-06-06T18:30:08.294" v="30" actId="20577"/>
        <pc:sldMkLst>
          <pc:docMk/>
          <pc:sldMk cId="2406273178" sldId="256"/>
        </pc:sldMkLst>
        <pc:spChg chg="mod">
          <ac:chgData name="Pablo Martin Calvo" userId="33475e84de89f0ed" providerId="Windows Live" clId="Web-{BDE0A908-106C-4FA6-A03A-BD257E5FFEF6}" dt="2022-06-06T18:30:08.294" v="3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DE0A908-106C-4FA6-A03A-BD257E5FFEF6}" dt="2022-06-06T18:41:59.649" v="149" actId="20577"/>
        <pc:sldMkLst>
          <pc:docMk/>
          <pc:sldMk cId="914369882" sldId="257"/>
        </pc:sldMkLst>
        <pc:spChg chg="mod">
          <ac:chgData name="Pablo Martin Calvo" userId="33475e84de89f0ed" providerId="Windows Live" clId="Web-{BDE0A908-106C-4FA6-A03A-BD257E5FFEF6}" dt="2022-06-06T18:41:59.649" v="149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DE0A908-106C-4FA6-A03A-BD257E5FFEF6}" dt="2022-06-06T18:45:13.926" v="167" actId="1076"/>
        <pc:sldMkLst>
          <pc:docMk/>
          <pc:sldMk cId="3556243100" sldId="367"/>
        </pc:sldMkLst>
        <pc:spChg chg="mod">
          <ac:chgData name="Pablo Martin Calvo" userId="33475e84de89f0ed" providerId="Windows Live" clId="Web-{BDE0A908-106C-4FA6-A03A-BD257E5FFEF6}" dt="2022-06-06T18:42:54.683" v="161" actId="20577"/>
          <ac:spMkLst>
            <pc:docMk/>
            <pc:sldMk cId="3556243100" sldId="36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18:45:04.128" v="163"/>
          <ac:spMkLst>
            <pc:docMk/>
            <pc:sldMk cId="3556243100" sldId="36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18:45:04.738" v="164"/>
          <ac:spMkLst>
            <pc:docMk/>
            <pc:sldMk cId="3556243100" sldId="367"/>
            <ac:spMk id="5" creationId="{E3818209-B34A-16BF-C511-0FFC2F10EF4F}"/>
          </ac:spMkLst>
        </pc:spChg>
        <pc:picChg chg="add mod ord">
          <ac:chgData name="Pablo Martin Calvo" userId="33475e84de89f0ed" providerId="Windows Live" clId="Web-{BDE0A908-106C-4FA6-A03A-BD257E5FFEF6}" dt="2022-06-06T18:45:13.926" v="167" actId="1076"/>
          <ac:picMkLst>
            <pc:docMk/>
            <pc:sldMk cId="3556243100" sldId="367"/>
            <ac:picMk id="6" creationId="{44D5903E-C6C7-0D69-EEC2-549A96C1F942}"/>
          </ac:picMkLst>
        </pc:picChg>
        <pc:picChg chg="del">
          <ac:chgData name="Pablo Martin Calvo" userId="33475e84de89f0ed" providerId="Windows Live" clId="Web-{BDE0A908-106C-4FA6-A03A-BD257E5FFEF6}" dt="2022-06-06T18:42:55.293" v="162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">
        <pc:chgData name="Pablo Martin Calvo" userId="33475e84de89f0ed" providerId="Windows Live" clId="Web-{BDE0A908-106C-4FA6-A03A-BD257E5FFEF6}" dt="2022-06-06T20:42:59.234" v="624" actId="1076"/>
        <pc:sldMkLst>
          <pc:docMk/>
          <pc:sldMk cId="3368676154" sldId="397"/>
        </pc:sldMkLst>
        <pc:spChg chg="mod">
          <ac:chgData name="Pablo Martin Calvo" userId="33475e84de89f0ed" providerId="Windows Live" clId="Web-{BDE0A908-106C-4FA6-A03A-BD257E5FFEF6}" dt="2022-06-06T20:42:49.390" v="619" actId="20577"/>
          <ac:spMkLst>
            <pc:docMk/>
            <pc:sldMk cId="3368676154" sldId="39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20:42:53.968" v="621"/>
          <ac:spMkLst>
            <pc:docMk/>
            <pc:sldMk cId="3368676154" sldId="39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20:42:54.765" v="622"/>
          <ac:spMkLst>
            <pc:docMk/>
            <pc:sldMk cId="3368676154" sldId="397"/>
            <ac:spMk id="6" creationId="{ED885D32-64D4-F68A-6048-673864BB7AE4}"/>
          </ac:spMkLst>
        </pc:spChg>
        <pc:picChg chg="del">
          <ac:chgData name="Pablo Martin Calvo" userId="33475e84de89f0ed" providerId="Windows Live" clId="Web-{BDE0A908-106C-4FA6-A03A-BD257E5FFEF6}" dt="2022-06-06T20:42:50.765" v="620"/>
          <ac:picMkLst>
            <pc:docMk/>
            <pc:sldMk cId="3368676154" sldId="397"/>
            <ac:picMk id="4" creationId="{B8425DCD-EE01-5C00-DA0F-EA8EE4F19831}"/>
          </ac:picMkLst>
        </pc:picChg>
        <pc:picChg chg="add mod ord">
          <ac:chgData name="Pablo Martin Calvo" userId="33475e84de89f0ed" providerId="Windows Live" clId="Web-{BDE0A908-106C-4FA6-A03A-BD257E5FFEF6}" dt="2022-06-06T20:42:59.234" v="624" actId="1076"/>
          <ac:picMkLst>
            <pc:docMk/>
            <pc:sldMk cId="3368676154" sldId="397"/>
            <ac:picMk id="7" creationId="{66A049C1-4F24-5C3A-65BC-4CDDA172E514}"/>
          </ac:picMkLst>
        </pc:picChg>
      </pc:sldChg>
      <pc:sldChg chg="addSp modSp">
        <pc:chgData name="Pablo Martin Calvo" userId="33475e84de89f0ed" providerId="Windows Live" clId="Web-{BDE0A908-106C-4FA6-A03A-BD257E5FFEF6}" dt="2022-06-06T21:17:18.075" v="723" actId="20577"/>
        <pc:sldMkLst>
          <pc:docMk/>
          <pc:sldMk cId="2515019349" sldId="398"/>
        </pc:sldMkLst>
        <pc:spChg chg="mod">
          <ac:chgData name="Pablo Martin Calvo" userId="33475e84de89f0ed" providerId="Windows Live" clId="Web-{BDE0A908-106C-4FA6-A03A-BD257E5FFEF6}" dt="2022-06-06T21:10:32.299" v="661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17:18.075" v="723" actId="20577"/>
          <ac:spMkLst>
            <pc:docMk/>
            <pc:sldMk cId="2515019349" sldId="398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15:27.181" v="677" actId="1076"/>
          <ac:picMkLst>
            <pc:docMk/>
            <pc:sldMk cId="2515019349" sldId="398"/>
            <ac:picMk id="4" creationId="{3E960F44-795A-7261-5CA0-3B70E9BEC49F}"/>
          </ac:picMkLst>
        </pc:picChg>
      </pc:sldChg>
      <pc:sldChg chg="modSp">
        <pc:chgData name="Pablo Martin Calvo" userId="33475e84de89f0ed" providerId="Windows Live" clId="Web-{BDE0A908-106C-4FA6-A03A-BD257E5FFEF6}" dt="2022-06-06T21:44:50.135" v="1612" actId="20577"/>
        <pc:sldMkLst>
          <pc:docMk/>
          <pc:sldMk cId="1072375360" sldId="399"/>
        </pc:sldMkLst>
        <pc:spChg chg="mod">
          <ac:chgData name="Pablo Martin Calvo" userId="33475e84de89f0ed" providerId="Windows Live" clId="Web-{BDE0A908-106C-4FA6-A03A-BD257E5FFEF6}" dt="2022-06-06T21:41:42.255" v="147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50.135" v="1612" actId="20577"/>
          <ac:spMkLst>
            <pc:docMk/>
            <pc:sldMk cId="1072375360" sldId="399"/>
            <ac:spMk id="3" creationId="{B642C093-7229-DD5E-5230-FB4B1906861D}"/>
          </ac:spMkLst>
        </pc:spChg>
      </pc:sldChg>
      <pc:sldChg chg="addSp modSp del">
        <pc:chgData name="Pablo Martin Calvo" userId="33475e84de89f0ed" providerId="Windows Live" clId="Web-{BDE0A908-106C-4FA6-A03A-BD257E5FFEF6}" dt="2022-06-06T21:41:29.005" v="1446"/>
        <pc:sldMkLst>
          <pc:docMk/>
          <pc:sldMk cId="1149945839" sldId="400"/>
        </pc:sldMkLst>
        <pc:spChg chg="mod">
          <ac:chgData name="Pablo Martin Calvo" userId="33475e84de89f0ed" providerId="Windows Live" clId="Web-{BDE0A908-106C-4FA6-A03A-BD257E5FFEF6}" dt="2022-06-06T21:26:23.263" v="860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26:39.670" v="892" actId="20577"/>
          <ac:spMkLst>
            <pc:docMk/>
            <pc:sldMk cId="1149945839" sldId="400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26:47.935" v="896" actId="1076"/>
          <ac:picMkLst>
            <pc:docMk/>
            <pc:sldMk cId="1149945839" sldId="400"/>
            <ac:picMk id="4" creationId="{727D5CC3-C1D4-4F14-E70C-C0BDEF0A28AE}"/>
          </ac:picMkLst>
        </pc:picChg>
      </pc:sldChg>
      <pc:sldChg chg="addSp delSp modSp new">
        <pc:chgData name="Pablo Martin Calvo" userId="33475e84de89f0ed" providerId="Windows Live" clId="Web-{BDE0A908-106C-4FA6-A03A-BD257E5FFEF6}" dt="2022-06-06T18:38:46.746" v="100" actId="20577"/>
        <pc:sldMkLst>
          <pc:docMk/>
          <pc:sldMk cId="713911066" sldId="416"/>
        </pc:sldMkLst>
        <pc:spChg chg="mod">
          <ac:chgData name="Pablo Martin Calvo" userId="33475e84de89f0ed" providerId="Windows Live" clId="Web-{BDE0A908-106C-4FA6-A03A-BD257E5FFEF6}" dt="2022-06-06T18:38:46.746" v="100" actId="20577"/>
          <ac:spMkLst>
            <pc:docMk/>
            <pc:sldMk cId="713911066" sldId="416"/>
            <ac:spMk id="2" creationId="{5B7FB519-F17D-A536-86FE-034AAFA17C15}"/>
          </ac:spMkLst>
        </pc:spChg>
        <pc:spChg chg="add del mod">
          <ac:chgData name="Pablo Martin Calvo" userId="33475e84de89f0ed" providerId="Windows Live" clId="Web-{BDE0A908-106C-4FA6-A03A-BD257E5FFEF6}" dt="2022-06-06T18:35:12.265" v="92" actId="20577"/>
          <ac:spMkLst>
            <pc:docMk/>
            <pc:sldMk cId="713911066" sldId="416"/>
            <ac:spMk id="3" creationId="{C5CD4017-C5FB-64C3-CB0F-3BE3BE3A07A5}"/>
          </ac:spMkLst>
        </pc:spChg>
        <pc:spChg chg="add mod">
          <ac:chgData name="Pablo Martin Calvo" userId="33475e84de89f0ed" providerId="Windows Live" clId="Web-{BDE0A908-106C-4FA6-A03A-BD257E5FFEF6}" dt="2022-06-06T18:36:18.472" v="98" actId="1076"/>
          <ac:spMkLst>
            <pc:docMk/>
            <pc:sldMk cId="713911066" sldId="416"/>
            <ac:spMk id="7" creationId="{BCCE1D5E-E736-9422-BBA7-403A029ABC16}"/>
          </ac:spMkLst>
        </pc:spChg>
        <pc:picChg chg="add del mod ord">
          <ac:chgData name="Pablo Martin Calvo" userId="33475e84de89f0ed" providerId="Windows Live" clId="Web-{BDE0A908-106C-4FA6-A03A-BD257E5FFEF6}" dt="2022-06-06T18:32:05.426" v="47"/>
          <ac:picMkLst>
            <pc:docMk/>
            <pc:sldMk cId="713911066" sldId="416"/>
            <ac:picMk id="4" creationId="{C68CC3AC-DA4E-231A-B582-CD547451BC40}"/>
          </ac:picMkLst>
        </pc:picChg>
        <pc:picChg chg="add del mod ord">
          <ac:chgData name="Pablo Martin Calvo" userId="33475e84de89f0ed" providerId="Windows Live" clId="Web-{BDE0A908-106C-4FA6-A03A-BD257E5FFEF6}" dt="2022-06-06T18:32:21.911" v="63"/>
          <ac:picMkLst>
            <pc:docMk/>
            <pc:sldMk cId="713911066" sldId="416"/>
            <ac:picMk id="5" creationId="{8C41C667-6A53-4BA4-25C4-7B4627E074E4}"/>
          </ac:picMkLst>
        </pc:picChg>
        <pc:picChg chg="add mod">
          <ac:chgData name="Pablo Martin Calvo" userId="33475e84de89f0ed" providerId="Windows Live" clId="Web-{BDE0A908-106C-4FA6-A03A-BD257E5FFEF6}" dt="2022-06-06T18:32:35.990" v="67" actId="1076"/>
          <ac:picMkLst>
            <pc:docMk/>
            <pc:sldMk cId="713911066" sldId="416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BDE0A908-106C-4FA6-A03A-BD257E5FFEF6}" dt="2022-06-06T18:41:43.351" v="135" actId="20577"/>
        <pc:sldMkLst>
          <pc:docMk/>
          <pc:sldMk cId="4167306189" sldId="417"/>
        </pc:sldMkLst>
        <pc:spChg chg="mod">
          <ac:chgData name="Pablo Martin Calvo" userId="33475e84de89f0ed" providerId="Windows Live" clId="Web-{BDE0A908-106C-4FA6-A03A-BD257E5FFEF6}" dt="2022-06-06T18:40:03.204" v="109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BDE0A908-106C-4FA6-A03A-BD257E5FFEF6}" dt="2022-06-06T18:41:43.351" v="135" actId="20577"/>
          <ac:spMkLst>
            <pc:docMk/>
            <pc:sldMk cId="4167306189" sldId="417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18:48:01.264" v="190" actId="20577"/>
        <pc:sldMkLst>
          <pc:docMk/>
          <pc:sldMk cId="925133252" sldId="418"/>
        </pc:sldMkLst>
        <pc:spChg chg="mod">
          <ac:chgData name="Pablo Martin Calvo" userId="33475e84de89f0ed" providerId="Windows Live" clId="Web-{BDE0A908-106C-4FA6-A03A-BD257E5FFEF6}" dt="2022-06-06T18:46:58.198" v="174" actId="20577"/>
          <ac:spMkLst>
            <pc:docMk/>
            <pc:sldMk cId="925133252" sldId="418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18:48:01.264" v="190" actId="20577"/>
          <ac:spMkLst>
            <pc:docMk/>
            <pc:sldMk cId="925133252" sldId="418"/>
            <ac:spMk id="4" creationId="{CD35C7DF-8D47-B5BD-FBB2-BB4B09369033}"/>
          </ac:spMkLst>
        </pc:spChg>
        <pc:picChg chg="del">
          <ac:chgData name="Pablo Martin Calvo" userId="33475e84de89f0ed" providerId="Windows Live" clId="Web-{BDE0A908-106C-4FA6-A03A-BD257E5FFEF6}" dt="2022-06-06T18:46:54.901" v="169"/>
          <ac:picMkLst>
            <pc:docMk/>
            <pc:sldMk cId="925133252" sldId="418"/>
            <ac:picMk id="6" creationId="{44D5903E-C6C7-0D69-EEC2-549A96C1F942}"/>
          </ac:picMkLst>
        </pc:picChg>
      </pc:sldChg>
      <pc:sldChg chg="modSp add replId">
        <pc:chgData name="Pablo Martin Calvo" userId="33475e84de89f0ed" providerId="Windows Live" clId="Web-{BDE0A908-106C-4FA6-A03A-BD257E5FFEF6}" dt="2022-06-06T18:49:34.066" v="262" actId="20577"/>
        <pc:sldMkLst>
          <pc:docMk/>
          <pc:sldMk cId="3768807048" sldId="419"/>
        </pc:sldMkLst>
        <pc:spChg chg="mod">
          <ac:chgData name="Pablo Martin Calvo" userId="33475e84de89f0ed" providerId="Windows Live" clId="Web-{BDE0A908-106C-4FA6-A03A-BD257E5FFEF6}" dt="2022-06-06T18:48:08.186" v="202" actId="20577"/>
          <ac:spMkLst>
            <pc:docMk/>
            <pc:sldMk cId="3768807048" sldId="41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49:34.066" v="262" actId="20577"/>
          <ac:spMkLst>
            <pc:docMk/>
            <pc:sldMk cId="3768807048" sldId="419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08.701" v="528" actId="20577"/>
        <pc:sldMkLst>
          <pc:docMk/>
          <pc:sldMk cId="2679839042" sldId="420"/>
        </pc:sldMkLst>
        <pc:spChg chg="mod">
          <ac:chgData name="Pablo Martin Calvo" userId="33475e84de89f0ed" providerId="Windows Live" clId="Web-{BDE0A908-106C-4FA6-A03A-BD257E5FFEF6}" dt="2022-06-06T18:50:01.771" v="299" actId="20577"/>
          <ac:spMkLst>
            <pc:docMk/>
            <pc:sldMk cId="2679839042" sldId="42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08.701" v="528" actId="20577"/>
          <ac:spMkLst>
            <pc:docMk/>
            <pc:sldMk cId="2679839042" sldId="420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28.139" v="587" actId="20577"/>
        <pc:sldMkLst>
          <pc:docMk/>
          <pc:sldMk cId="3444512883" sldId="421"/>
        </pc:sldMkLst>
        <pc:spChg chg="mod">
          <ac:chgData name="Pablo Martin Calvo" userId="33475e84de89f0ed" providerId="Windows Live" clId="Web-{BDE0A908-106C-4FA6-A03A-BD257E5FFEF6}" dt="2022-06-06T18:52:15.076" v="536" actId="20577"/>
          <ac:spMkLst>
            <pc:docMk/>
            <pc:sldMk cId="3444512883" sldId="421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28.139" v="587" actId="20577"/>
          <ac:spMkLst>
            <pc:docMk/>
            <pc:sldMk cId="3444512883" sldId="421"/>
            <ac:spMk id="4" creationId="{CD35C7DF-8D47-B5BD-FBB2-BB4B09369033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21:34:02.681" v="1096" actId="20577"/>
        <pc:sldMkLst>
          <pc:docMk/>
          <pc:sldMk cId="546869640" sldId="422"/>
        </pc:sldMkLst>
        <pc:spChg chg="mod">
          <ac:chgData name="Pablo Martin Calvo" userId="33475e84de89f0ed" providerId="Windows Live" clId="Web-{BDE0A908-106C-4FA6-A03A-BD257E5FFEF6}" dt="2022-06-06T21:08:10.702" v="639" actId="20577"/>
          <ac:spMkLst>
            <pc:docMk/>
            <pc:sldMk cId="546869640" sldId="422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4:02.681" v="1096" actId="20577"/>
          <ac:spMkLst>
            <pc:docMk/>
            <pc:sldMk cId="546869640" sldId="422"/>
            <ac:spMk id="4" creationId="{CD35C7DF-8D47-B5BD-FBB2-BB4B09369033}"/>
          </ac:spMkLst>
        </pc:spChg>
        <pc:picChg chg="add del mod">
          <ac:chgData name="Pablo Martin Calvo" userId="33475e84de89f0ed" providerId="Windows Live" clId="Web-{BDE0A908-106C-4FA6-A03A-BD257E5FFEF6}" dt="2022-06-06T21:24:18.414" v="823"/>
          <ac:picMkLst>
            <pc:docMk/>
            <pc:sldMk cId="546869640" sldId="422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24:29.461" v="826" actId="1076"/>
        <pc:sldMkLst>
          <pc:docMk/>
          <pc:sldMk cId="730403173" sldId="423"/>
        </pc:sldMkLst>
        <pc:spChg chg="del">
          <ac:chgData name="Pablo Martin Calvo" userId="33475e84de89f0ed" providerId="Windows Live" clId="Web-{BDE0A908-106C-4FA6-A03A-BD257E5FFEF6}" dt="2022-06-06T21:24:17.117" v="822"/>
          <ac:spMkLst>
            <pc:docMk/>
            <pc:sldMk cId="730403173" sldId="423"/>
            <ac:spMk id="4" creationId="{CD35C7DF-8D47-B5BD-FBB2-BB4B09369033}"/>
          </ac:spMkLst>
        </pc:spChg>
        <pc:spChg chg="add del mod">
          <ac:chgData name="Pablo Martin Calvo" userId="33475e84de89f0ed" providerId="Windows Live" clId="Web-{BDE0A908-106C-4FA6-A03A-BD257E5FFEF6}" dt="2022-06-06T21:24:22.945" v="824"/>
          <ac:spMkLst>
            <pc:docMk/>
            <pc:sldMk cId="730403173" sldId="423"/>
            <ac:spMk id="6" creationId="{CCFA2897-8365-EA08-C295-1EF23DEA8D05}"/>
          </ac:spMkLst>
        </pc:spChg>
        <pc:picChg chg="mod">
          <ac:chgData name="Pablo Martin Calvo" userId="33475e84de89f0ed" providerId="Windows Live" clId="Web-{BDE0A908-106C-4FA6-A03A-BD257E5FFEF6}" dt="2022-06-06T21:24:29.461" v="826" actId="1076"/>
          <ac:picMkLst>
            <pc:docMk/>
            <pc:sldMk cId="730403173" sldId="423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33:14.758" v="1026" actId="20577"/>
        <pc:sldMkLst>
          <pc:docMk/>
          <pc:sldMk cId="2532855670" sldId="424"/>
        </pc:sldMkLst>
        <pc:spChg chg="mod">
          <ac:chgData name="Pablo Martin Calvo" userId="33475e84de89f0ed" providerId="Windows Live" clId="Web-{BDE0A908-106C-4FA6-A03A-BD257E5FFEF6}" dt="2022-06-06T21:28:11.531" v="900" actId="20577"/>
          <ac:spMkLst>
            <pc:docMk/>
            <pc:sldMk cId="2532855670" sldId="424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21:33:14.758" v="1026" actId="20577"/>
          <ac:spMkLst>
            <pc:docMk/>
            <pc:sldMk cId="2532855670" sldId="424"/>
            <ac:spMk id="5" creationId="{C115325E-6978-7915-963A-B1DA08E36B3F}"/>
          </ac:spMkLst>
        </pc:spChg>
        <pc:picChg chg="del">
          <ac:chgData name="Pablo Martin Calvo" userId="33475e84de89f0ed" providerId="Windows Live" clId="Web-{BDE0A908-106C-4FA6-A03A-BD257E5FFEF6}" dt="2022-06-06T21:28:12.391" v="901"/>
          <ac:picMkLst>
            <pc:docMk/>
            <pc:sldMk cId="2532855670" sldId="424"/>
            <ac:picMk id="3" creationId="{E4031A49-55FA-1ABD-C0C5-C0EF696E5CAB}"/>
          </ac:picMkLst>
        </pc:picChg>
      </pc:sldChg>
      <pc:sldChg chg="modSp add del replId">
        <pc:chgData name="Pablo Martin Calvo" userId="33475e84de89f0ed" providerId="Windows Live" clId="Web-{BDE0A908-106C-4FA6-A03A-BD257E5FFEF6}" dt="2022-06-06T21:39:02.486" v="1284"/>
        <pc:sldMkLst>
          <pc:docMk/>
          <pc:sldMk cId="2690929942" sldId="425"/>
        </pc:sldMkLst>
        <pc:spChg chg="mod">
          <ac:chgData name="Pablo Martin Calvo" userId="33475e84de89f0ed" providerId="Windows Live" clId="Web-{BDE0A908-106C-4FA6-A03A-BD257E5FFEF6}" dt="2022-06-06T21:33:19.227" v="1030" actId="20577"/>
          <ac:spMkLst>
            <pc:docMk/>
            <pc:sldMk cId="2690929942" sldId="425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5:41.465" v="1256" actId="20577"/>
          <ac:spMkLst>
            <pc:docMk/>
            <pc:sldMk cId="2690929942" sldId="425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38:59.032" v="1283" actId="20577"/>
        <pc:sldMkLst>
          <pc:docMk/>
          <pc:sldMk cId="2034695875" sldId="426"/>
        </pc:sldMkLst>
        <pc:spChg chg="mod">
          <ac:chgData name="Pablo Martin Calvo" userId="33475e84de89f0ed" providerId="Windows Live" clId="Web-{BDE0A908-106C-4FA6-A03A-BD257E5FFEF6}" dt="2022-06-06T21:38:59.032" v="1283" actId="20577"/>
          <ac:spMkLst>
            <pc:docMk/>
            <pc:sldMk cId="2034695875" sldId="426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40:50.863" v="1445" actId="20577"/>
        <pc:sldMkLst>
          <pc:docMk/>
          <pc:sldMk cId="163919425" sldId="427"/>
        </pc:sldMkLst>
        <pc:spChg chg="mod">
          <ac:chgData name="Pablo Martin Calvo" userId="33475e84de89f0ed" providerId="Windows Live" clId="Web-{BDE0A908-106C-4FA6-A03A-BD257E5FFEF6}" dt="2022-06-06T21:39:17.470" v="1299" actId="20577"/>
          <ac:spMkLst>
            <pc:docMk/>
            <pc:sldMk cId="163919425" sldId="427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0:50.863" v="1445" actId="20577"/>
          <ac:spMkLst>
            <pc:docMk/>
            <pc:sldMk cId="163919425" sldId="427"/>
            <ac:spMk id="5" creationId="{C115325E-6978-7915-963A-B1DA08E36B3F}"/>
          </ac:spMkLst>
        </pc:spChg>
      </pc:sldChg>
      <pc:sldChg chg="add">
        <pc:chgData name="Pablo Martin Calvo" userId="33475e84de89f0ed" providerId="Windows Live" clId="Web-{BDE0A908-106C-4FA6-A03A-BD257E5FFEF6}" dt="2022-06-06T21:41:44.630" v="1475"/>
        <pc:sldMkLst>
          <pc:docMk/>
          <pc:sldMk cId="2354627248" sldId="428"/>
        </pc:sldMkLst>
      </pc:sldChg>
      <pc:sldChg chg="modSp add replId">
        <pc:chgData name="Pablo Martin Calvo" userId="33475e84de89f0ed" providerId="Windows Live" clId="Web-{BDE0A908-106C-4FA6-A03A-BD257E5FFEF6}" dt="2022-06-06T21:44:11.259" v="1603" actId="20577"/>
        <pc:sldMkLst>
          <pc:docMk/>
          <pc:sldMk cId="1774670114" sldId="429"/>
        </pc:sldMkLst>
        <pc:spChg chg="mod">
          <ac:chgData name="Pablo Martin Calvo" userId="33475e84de89f0ed" providerId="Windows Live" clId="Web-{BDE0A908-106C-4FA6-A03A-BD257E5FFEF6}" dt="2022-06-06T21:43:24.086" v="1529" actId="20577"/>
          <ac:spMkLst>
            <pc:docMk/>
            <pc:sldMk cId="1774670114" sldId="42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11.259" v="1603" actId="20577"/>
          <ac:spMkLst>
            <pc:docMk/>
            <pc:sldMk cId="1774670114" sldId="429"/>
            <ac:spMk id="3" creationId="{B642C093-7229-DD5E-5230-FB4B1906861D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EB0BD3EA-1CF1-47CD-BB2A-2D45126BBA6E}"/>
    <pc:docChg chg="addSld modSld">
      <pc:chgData name="Pablo Martin Calvo" userId="33475e84de89f0ed" providerId="Windows Live" clId="Web-{EB0BD3EA-1CF1-47CD-BB2A-2D45126BBA6E}" dt="2022-06-16T18:06:04.852" v="838" actId="20577"/>
      <pc:docMkLst>
        <pc:docMk/>
      </pc:docMkLst>
      <pc:sldChg chg="modSp">
        <pc:chgData name="Pablo Martin Calvo" userId="33475e84de89f0ed" providerId="Windows Live" clId="Web-{EB0BD3EA-1CF1-47CD-BB2A-2D45126BBA6E}" dt="2022-06-16T17:00:57.344" v="32" actId="20577"/>
        <pc:sldMkLst>
          <pc:docMk/>
          <pc:sldMk cId="2406273178" sldId="256"/>
        </pc:sldMkLst>
        <pc:spChg chg="mod">
          <ac:chgData name="Pablo Martin Calvo" userId="33475e84de89f0ed" providerId="Windows Live" clId="Web-{EB0BD3EA-1CF1-47CD-BB2A-2D45126BBA6E}" dt="2022-06-16T17:00:57.344" v="3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B0BD3EA-1CF1-47CD-BB2A-2D45126BBA6E}" dt="2022-06-16T17:02:50.268" v="73" actId="20577"/>
        <pc:sldMkLst>
          <pc:docMk/>
          <pc:sldMk cId="914369882" sldId="257"/>
        </pc:sldMkLst>
        <pc:spChg chg="mod">
          <ac:chgData name="Pablo Martin Calvo" userId="33475e84de89f0ed" providerId="Windows Live" clId="Web-{EB0BD3EA-1CF1-47CD-BB2A-2D45126BBA6E}" dt="2022-06-16T17:02:50.268" v="7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B0BD3EA-1CF1-47CD-BB2A-2D45126BBA6E}" dt="2022-06-16T18:06:04.852" v="838" actId="20577"/>
        <pc:sldMkLst>
          <pc:docMk/>
          <pc:sldMk cId="1766337224" sldId="258"/>
        </pc:sldMkLst>
        <pc:spChg chg="mod">
          <ac:chgData name="Pablo Martin Calvo" userId="33475e84de89f0ed" providerId="Windows Live" clId="Web-{EB0BD3EA-1CF1-47CD-BB2A-2D45126BBA6E}" dt="2022-06-16T18:06:04.852" v="83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B0BD3EA-1CF1-47CD-BB2A-2D45126BBA6E}" dt="2022-06-16T17:07:54.932" v="131" actId="1076"/>
        <pc:sldMkLst>
          <pc:docMk/>
          <pc:sldMk cId="3556243100" sldId="367"/>
        </pc:sldMkLst>
        <pc:spChg chg="mod">
          <ac:chgData name="Pablo Martin Calvo" userId="33475e84de89f0ed" providerId="Windows Live" clId="Web-{EB0BD3EA-1CF1-47CD-BB2A-2D45126BBA6E}" dt="2022-06-16T17:05:17.178" v="96" actId="20577"/>
          <ac:spMkLst>
            <pc:docMk/>
            <pc:sldMk cId="3556243100" sldId="367"/>
            <ac:spMk id="2" creationId="{19079AAE-962B-0556-BB4C-2B8FF1EAD979}"/>
          </ac:spMkLst>
        </pc:spChg>
        <pc:spChg chg="del">
          <ac:chgData name="Pablo Martin Calvo" userId="33475e84de89f0ed" providerId="Windows Live" clId="Web-{EB0BD3EA-1CF1-47CD-BB2A-2D45126BBA6E}" dt="2022-06-16T17:05:19.085" v="97"/>
          <ac:spMkLst>
            <pc:docMk/>
            <pc:sldMk cId="3556243100" sldId="367"/>
            <ac:spMk id="4" creationId="{41327894-D8B9-D6A6-284E-B1DABFD55962}"/>
          </ac:spMkLst>
        </pc:spChg>
        <pc:spChg chg="add del mod">
          <ac:chgData name="Pablo Martin Calvo" userId="33475e84de89f0ed" providerId="Windows Live" clId="Web-{EB0BD3EA-1CF1-47CD-BB2A-2D45126BBA6E}" dt="2022-06-16T17:07:12.619" v="98"/>
          <ac:spMkLst>
            <pc:docMk/>
            <pc:sldMk cId="3556243100" sldId="367"/>
            <ac:spMk id="5" creationId="{3E476BF7-213F-959A-6F75-26CC84AA2BEC}"/>
          </ac:spMkLst>
        </pc:spChg>
        <pc:spChg chg="add mod">
          <ac:chgData name="Pablo Martin Calvo" userId="33475e84de89f0ed" providerId="Windows Live" clId="Web-{EB0BD3EA-1CF1-47CD-BB2A-2D45126BBA6E}" dt="2022-06-16T17:07:13.353" v="101"/>
          <ac:spMkLst>
            <pc:docMk/>
            <pc:sldMk cId="3556243100" sldId="367"/>
            <ac:spMk id="8" creationId="{070D7722-A015-0E07-945E-677E763D7E2D}"/>
          </ac:spMkLst>
        </pc:spChg>
        <pc:graphicFrameChg chg="add mod modGraphic">
          <ac:chgData name="Pablo Martin Calvo" userId="33475e84de89f0ed" providerId="Windows Live" clId="Web-{EB0BD3EA-1CF1-47CD-BB2A-2D45126BBA6E}" dt="2022-06-16T17:07:54.932" v="131" actId="1076"/>
          <ac:graphicFrameMkLst>
            <pc:docMk/>
            <pc:sldMk cId="3556243100" sldId="367"/>
            <ac:graphicFrameMk id="7" creationId="{CD4DD342-2E99-EEF7-06C4-AD4907A3BDB8}"/>
          </ac:graphicFrameMkLst>
        </pc:graphicFrameChg>
      </pc:sldChg>
      <pc:sldChg chg="addSp delSp modSp">
        <pc:chgData name="Pablo Martin Calvo" userId="33475e84de89f0ed" providerId="Windows Live" clId="Web-{EB0BD3EA-1CF1-47CD-BB2A-2D45126BBA6E}" dt="2022-06-16T17:05:04.569" v="87" actId="20577"/>
        <pc:sldMkLst>
          <pc:docMk/>
          <pc:sldMk cId="713911066" sldId="416"/>
        </pc:sldMkLst>
        <pc:spChg chg="mod">
          <ac:chgData name="Pablo Martin Calvo" userId="33475e84de89f0ed" providerId="Windows Live" clId="Web-{EB0BD3EA-1CF1-47CD-BB2A-2D45126BBA6E}" dt="2022-06-16T17:05:04.569" v="87" actId="20577"/>
          <ac:spMkLst>
            <pc:docMk/>
            <pc:sldMk cId="713911066" sldId="416"/>
            <ac:spMk id="2" creationId="{5B7FB519-F17D-A536-86FE-034AAFA17C15}"/>
          </ac:spMkLst>
        </pc:spChg>
        <pc:spChg chg="del mod">
          <ac:chgData name="Pablo Martin Calvo" userId="33475e84de89f0ed" providerId="Windows Live" clId="Web-{EB0BD3EA-1CF1-47CD-BB2A-2D45126BBA6E}" dt="2022-06-16T17:04:56.490" v="84"/>
          <ac:spMkLst>
            <pc:docMk/>
            <pc:sldMk cId="713911066" sldId="416"/>
            <ac:spMk id="3" creationId="{C5CD4017-C5FB-64C3-CB0F-3BE3BE3A07A5}"/>
          </ac:spMkLst>
        </pc:spChg>
        <pc:picChg chg="add mod ord">
          <ac:chgData name="Pablo Martin Calvo" userId="33475e84de89f0ed" providerId="Windows Live" clId="Web-{EB0BD3EA-1CF1-47CD-BB2A-2D45126BBA6E}" dt="2022-06-16T17:04:56.490" v="84"/>
          <ac:picMkLst>
            <pc:docMk/>
            <pc:sldMk cId="713911066" sldId="416"/>
            <ac:picMk id="4" creationId="{BF6AB85E-1D13-7F97-C3E8-36A90E44AF2A}"/>
          </ac:picMkLst>
        </pc:picChg>
      </pc:sldChg>
      <pc:sldChg chg="modSp">
        <pc:chgData name="Pablo Martin Calvo" userId="33475e84de89f0ed" providerId="Windows Live" clId="Web-{EB0BD3EA-1CF1-47CD-BB2A-2D45126BBA6E}" dt="2022-06-16T17:55:22.042" v="376" actId="20577"/>
        <pc:sldMkLst>
          <pc:docMk/>
          <pc:sldMk cId="4220992747" sldId="445"/>
        </pc:sldMkLst>
        <pc:spChg chg="mod">
          <ac:chgData name="Pablo Martin Calvo" userId="33475e84de89f0ed" providerId="Windows Live" clId="Web-{EB0BD3EA-1CF1-47CD-BB2A-2D45126BBA6E}" dt="2022-06-16T17:08:17.730" v="141" actId="20577"/>
          <ac:spMkLst>
            <pc:docMk/>
            <pc:sldMk cId="4220992747" sldId="445"/>
            <ac:spMk id="2" creationId="{19079AAE-962B-0556-BB4C-2B8FF1EAD979}"/>
          </ac:spMkLst>
        </pc:spChg>
        <pc:spChg chg="mod">
          <ac:chgData name="Pablo Martin Calvo" userId="33475e84de89f0ed" providerId="Windows Live" clId="Web-{EB0BD3EA-1CF1-47CD-BB2A-2D45126BBA6E}" dt="2022-06-16T17:55:22.042" v="376" actId="20577"/>
          <ac:spMkLst>
            <pc:docMk/>
            <pc:sldMk cId="4220992747" sldId="445"/>
            <ac:spMk id="4" creationId="{41327894-D8B9-D6A6-284E-B1DABFD55962}"/>
          </ac:spMkLst>
        </pc:spChg>
      </pc:sldChg>
      <pc:sldChg chg="modSp">
        <pc:chgData name="Pablo Martin Calvo" userId="33475e84de89f0ed" providerId="Windows Live" clId="Web-{EB0BD3EA-1CF1-47CD-BB2A-2D45126BBA6E}" dt="2022-06-16T18:03:22.739" v="672" actId="20577"/>
        <pc:sldMkLst>
          <pc:docMk/>
          <pc:sldMk cId="3956995652" sldId="446"/>
        </pc:sldMkLst>
        <pc:spChg chg="mod">
          <ac:chgData name="Pablo Martin Calvo" userId="33475e84de89f0ed" providerId="Windows Live" clId="Web-{EB0BD3EA-1CF1-47CD-BB2A-2D45126BBA6E}" dt="2022-06-16T17:55:38.480" v="388" actId="20577"/>
          <ac:spMkLst>
            <pc:docMk/>
            <pc:sldMk cId="3956995652" sldId="446"/>
            <ac:spMk id="2" creationId="{19079AAE-962B-0556-BB4C-2B8FF1EAD979}"/>
          </ac:spMkLst>
        </pc:spChg>
        <pc:spChg chg="mod">
          <ac:chgData name="Pablo Martin Calvo" userId="33475e84de89f0ed" providerId="Windows Live" clId="Web-{EB0BD3EA-1CF1-47CD-BB2A-2D45126BBA6E}" dt="2022-06-16T18:03:22.739" v="672" actId="20577"/>
          <ac:spMkLst>
            <pc:docMk/>
            <pc:sldMk cId="3956995652" sldId="446"/>
            <ac:spMk id="4" creationId="{41327894-D8B9-D6A6-284E-B1DABFD55962}"/>
          </ac:spMkLst>
        </pc:spChg>
      </pc:sldChg>
      <pc:sldChg chg="modSp add replId">
        <pc:chgData name="Pablo Martin Calvo" userId="33475e84de89f0ed" providerId="Windows Live" clId="Web-{EB0BD3EA-1CF1-47CD-BB2A-2D45126BBA6E}" dt="2022-06-16T18:05:00.163" v="801" actId="20577"/>
        <pc:sldMkLst>
          <pc:docMk/>
          <pc:sldMk cId="2679767075" sldId="452"/>
        </pc:sldMkLst>
        <pc:spChg chg="mod">
          <ac:chgData name="Pablo Martin Calvo" userId="33475e84de89f0ed" providerId="Windows Live" clId="Web-{EB0BD3EA-1CF1-47CD-BB2A-2D45126BBA6E}" dt="2022-06-16T18:04:54.616" v="799" actId="20577"/>
          <ac:spMkLst>
            <pc:docMk/>
            <pc:sldMk cId="2679767075" sldId="452"/>
            <ac:spMk id="2" creationId="{19079AAE-962B-0556-BB4C-2B8FF1EAD979}"/>
          </ac:spMkLst>
        </pc:spChg>
        <pc:spChg chg="mod">
          <ac:chgData name="Pablo Martin Calvo" userId="33475e84de89f0ed" providerId="Windows Live" clId="Web-{EB0BD3EA-1CF1-47CD-BB2A-2D45126BBA6E}" dt="2022-06-16T18:05:00.163" v="801" actId="20577"/>
          <ac:spMkLst>
            <pc:docMk/>
            <pc:sldMk cId="2679767075" sldId="452"/>
            <ac:spMk id="4" creationId="{41327894-D8B9-D6A6-284E-B1DABFD55962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B1EAB696-CC5B-4FE9-8E73-C639D4E4A604}"/>
    <pc:docChg chg="addSld modSld">
      <pc:chgData name="Pablo Martin Calvo" userId="33475e84de89f0ed" providerId="Windows Live" clId="Web-{B1EAB696-CC5B-4FE9-8E73-C639D4E4A604}" dt="2022-06-01T22:49:14.793" v="1255" actId="20577"/>
      <pc:docMkLst>
        <pc:docMk/>
      </pc:docMkLst>
      <pc:sldChg chg="modSp">
        <pc:chgData name="Pablo Martin Calvo" userId="33475e84de89f0ed" providerId="Windows Live" clId="Web-{B1EAB696-CC5B-4FE9-8E73-C639D4E4A604}" dt="2022-06-01T21:48:55.173" v="68" actId="20577"/>
        <pc:sldMkLst>
          <pc:docMk/>
          <pc:sldMk cId="2406273178" sldId="256"/>
        </pc:sldMkLst>
        <pc:spChg chg="mod">
          <ac:chgData name="Pablo Martin Calvo" userId="33475e84de89f0ed" providerId="Windows Live" clId="Web-{B1EAB696-CC5B-4FE9-8E73-C639D4E4A604}" dt="2022-06-01T21:48:07.625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1EAB696-CC5B-4FE9-8E73-C639D4E4A604}" dt="2022-06-01T21:48:55.173" v="68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1EAB696-CC5B-4FE9-8E73-C639D4E4A604}" dt="2022-06-01T22:01:45.353" v="216" actId="20577"/>
        <pc:sldMkLst>
          <pc:docMk/>
          <pc:sldMk cId="914369882" sldId="257"/>
        </pc:sldMkLst>
        <pc:spChg chg="mod">
          <ac:chgData name="Pablo Martin Calvo" userId="33475e84de89f0ed" providerId="Windows Live" clId="Web-{B1EAB696-CC5B-4FE9-8E73-C639D4E4A604}" dt="2022-06-01T22:01:45.353" v="21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1EAB696-CC5B-4FE9-8E73-C639D4E4A604}" dt="2022-06-01T22:04:28.139" v="338" actId="1076"/>
        <pc:sldMkLst>
          <pc:docMk/>
          <pc:sldMk cId="3556243100" sldId="367"/>
        </pc:sldMkLst>
        <pc:spChg chg="mod">
          <ac:chgData name="Pablo Martin Calvo" userId="33475e84de89f0ed" providerId="Windows Live" clId="Web-{B1EAB696-CC5B-4FE9-8E73-C639D4E4A604}" dt="2022-06-01T22:03:53.185" v="227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4:24.436" v="337" actId="20577"/>
          <ac:spMkLst>
            <pc:docMk/>
            <pc:sldMk cId="3556243100" sldId="367"/>
            <ac:spMk id="3" creationId="{B642C093-7229-DD5E-5230-FB4B1906861D}"/>
          </ac:spMkLst>
        </pc:spChg>
        <pc:grpChg chg="del">
          <ac:chgData name="Pablo Martin Calvo" userId="33475e84de89f0ed" providerId="Windows Live" clId="Web-{B1EAB696-CC5B-4FE9-8E73-C639D4E4A604}" dt="2022-06-01T22:03:41.419" v="217"/>
          <ac:grpSpMkLst>
            <pc:docMk/>
            <pc:sldMk cId="3556243100" sldId="367"/>
            <ac:grpSpMk id="18" creationId="{75720874-F677-5C33-68BA-CE69677FB297}"/>
          </ac:grpSpMkLst>
        </pc:grpChg>
        <pc:picChg chg="add mod">
          <ac:chgData name="Pablo Martin Calvo" userId="33475e84de89f0ed" providerId="Windows Live" clId="Web-{B1EAB696-CC5B-4FE9-8E73-C639D4E4A604}" dt="2022-06-01T22:04:28.139" v="338" actId="1076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 add replId">
        <pc:chgData name="Pablo Martin Calvo" userId="33475e84de89f0ed" providerId="Windows Live" clId="Web-{B1EAB696-CC5B-4FE9-8E73-C639D4E4A604}" dt="2022-06-01T22:06:50.987" v="436" actId="1076"/>
        <pc:sldMkLst>
          <pc:docMk/>
          <pc:sldMk cId="3368676154" sldId="397"/>
        </pc:sldMkLst>
        <pc:spChg chg="mod">
          <ac:chgData name="Pablo Martin Calvo" userId="33475e84de89f0ed" providerId="Windows Live" clId="Web-{B1EAB696-CC5B-4FE9-8E73-C639D4E4A604}" dt="2022-06-01T22:04:55.609" v="354" actId="20577"/>
          <ac:spMkLst>
            <pc:docMk/>
            <pc:sldMk cId="3368676154" sldId="39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6:46.768" v="435" actId="20577"/>
          <ac:spMkLst>
            <pc:docMk/>
            <pc:sldMk cId="3368676154" sldId="397"/>
            <ac:spMk id="3" creationId="{B642C093-7229-DD5E-5230-FB4B1906861D}"/>
          </ac:spMkLst>
        </pc:spChg>
        <pc:picChg chg="add mod">
          <ac:chgData name="Pablo Martin Calvo" userId="33475e84de89f0ed" providerId="Windows Live" clId="Web-{B1EAB696-CC5B-4FE9-8E73-C639D4E4A604}" dt="2022-06-01T22:06:50.987" v="436" actId="1076"/>
          <ac:picMkLst>
            <pc:docMk/>
            <pc:sldMk cId="3368676154" sldId="397"/>
            <ac:picMk id="4" creationId="{B8425DCD-EE01-5C00-DA0F-EA8EE4F19831}"/>
          </ac:picMkLst>
        </pc:picChg>
        <pc:picChg chg="del">
          <ac:chgData name="Pablo Martin Calvo" userId="33475e84de89f0ed" providerId="Windows Live" clId="Web-{B1EAB696-CC5B-4FE9-8E73-C639D4E4A604}" dt="2022-06-01T22:04:56.515" v="355"/>
          <ac:picMkLst>
            <pc:docMk/>
            <pc:sldMk cId="3368676154" sldId="397"/>
            <ac:picMk id="9" creationId="{6E77D791-9876-E785-CB5D-72E11A40C052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2:05.733" v="778" actId="20577"/>
        <pc:sldMkLst>
          <pc:docMk/>
          <pc:sldMk cId="2515019349" sldId="398"/>
        </pc:sldMkLst>
        <pc:spChg chg="mod">
          <ac:chgData name="Pablo Martin Calvo" userId="33475e84de89f0ed" providerId="Windows Live" clId="Web-{B1EAB696-CC5B-4FE9-8E73-C639D4E4A604}" dt="2022-06-01T22:10:34.525" v="447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2:05.733" v="778" actId="20577"/>
          <ac:spMkLst>
            <pc:docMk/>
            <pc:sldMk cId="2515019349" sldId="398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17:10.051" v="499"/>
          <ac:picMkLst>
            <pc:docMk/>
            <pc:sldMk cId="2515019349" sldId="398"/>
            <ac:picMk id="4" creationId="{B8425DCD-EE01-5C00-DA0F-EA8EE4F19831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4:23.252" v="904" actId="20577"/>
        <pc:sldMkLst>
          <pc:docMk/>
          <pc:sldMk cId="1072375360" sldId="399"/>
        </pc:sldMkLst>
        <pc:spChg chg="mod">
          <ac:chgData name="Pablo Martin Calvo" userId="33475e84de89f0ed" providerId="Windows Live" clId="Web-{B1EAB696-CC5B-4FE9-8E73-C639D4E4A604}" dt="2022-06-01T22:34:23.252" v="90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8.690" v="903" actId="20577"/>
          <ac:spMkLst>
            <pc:docMk/>
            <pc:sldMk cId="1072375360" sldId="399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33:01.563" v="783"/>
          <ac:picMkLst>
            <pc:docMk/>
            <pc:sldMk cId="1072375360" sldId="399"/>
            <ac:picMk id="4" creationId="{B8425DCD-EE01-5C00-DA0F-EA8EE4F19831}"/>
          </ac:picMkLst>
        </pc:picChg>
      </pc:sldChg>
      <pc:sldChg chg="modSp add replId">
        <pc:chgData name="Pablo Martin Calvo" userId="33475e84de89f0ed" providerId="Windows Live" clId="Web-{B1EAB696-CC5B-4FE9-8E73-C639D4E4A604}" dt="2022-06-01T22:34:11.065" v="899" actId="20577"/>
        <pc:sldMkLst>
          <pc:docMk/>
          <pc:sldMk cId="1149945839" sldId="400"/>
        </pc:sldMkLst>
        <pc:spChg chg="mod">
          <ac:chgData name="Pablo Martin Calvo" userId="33475e84de89f0ed" providerId="Windows Live" clId="Web-{B1EAB696-CC5B-4FE9-8E73-C639D4E4A604}" dt="2022-06-01T22:26:47.240" v="597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1.065" v="899" actId="20577"/>
          <ac:spMkLst>
            <pc:docMk/>
            <pc:sldMk cId="1149945839" sldId="400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B1EAB696-CC5B-4FE9-8E73-C639D4E4A604}" dt="2022-06-01T22:46:09.741" v="1010" actId="1076"/>
        <pc:sldMkLst>
          <pc:docMk/>
          <pc:sldMk cId="4176412884" sldId="401"/>
        </pc:sldMkLst>
        <pc:spChg chg="mod">
          <ac:chgData name="Pablo Martin Calvo" userId="33475e84de89f0ed" providerId="Windows Live" clId="Web-{B1EAB696-CC5B-4FE9-8E73-C639D4E4A604}" dt="2022-06-01T22:41:35.655" v="910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5:52.084" v="1007" actId="20577"/>
          <ac:spMkLst>
            <pc:docMk/>
            <pc:sldMk cId="4176412884" sldId="401"/>
            <ac:spMk id="3" creationId="{B642C093-7229-DD5E-5230-FB4B1906861D}"/>
          </ac:spMkLst>
        </pc:spChg>
        <pc:picChg chg="add del mod">
          <ac:chgData name="Pablo Martin Calvo" userId="33475e84de89f0ed" providerId="Windows Live" clId="Web-{B1EAB696-CC5B-4FE9-8E73-C639D4E4A604}" dt="2022-06-01T22:44:54.536" v="955"/>
          <ac:picMkLst>
            <pc:docMk/>
            <pc:sldMk cId="4176412884" sldId="401"/>
            <ac:picMk id="4" creationId="{AF672D2F-FEFA-80DF-FDCE-34A205D79CBD}"/>
          </ac:picMkLst>
        </pc:picChg>
        <pc:picChg chg="add mod">
          <ac:chgData name="Pablo Martin Calvo" userId="33475e84de89f0ed" providerId="Windows Live" clId="Web-{B1EAB696-CC5B-4FE9-8E73-C639D4E4A604}" dt="2022-06-01T22:46:09.741" v="1010" actId="1076"/>
          <ac:picMkLst>
            <pc:docMk/>
            <pc:sldMk cId="4176412884" sldId="401"/>
            <ac:picMk id="5" creationId="{4697525B-D9C8-E238-A990-6F143506BC67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49:14.793" v="1255" actId="20577"/>
        <pc:sldMkLst>
          <pc:docMk/>
          <pc:sldMk cId="3617409980" sldId="402"/>
        </pc:sldMkLst>
        <pc:spChg chg="mod">
          <ac:chgData name="Pablo Martin Calvo" userId="33475e84de89f0ed" providerId="Windows Live" clId="Web-{B1EAB696-CC5B-4FE9-8E73-C639D4E4A604}" dt="2022-06-01T22:46:46.492" v="1012" actId="20577"/>
          <ac:spMkLst>
            <pc:docMk/>
            <pc:sldMk cId="3617409980" sldId="402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9:14.793" v="1255" actId="20577"/>
          <ac:spMkLst>
            <pc:docMk/>
            <pc:sldMk cId="3617409980" sldId="402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46:48.180" v="1013"/>
          <ac:picMkLst>
            <pc:docMk/>
            <pc:sldMk cId="3617409980" sldId="402"/>
            <ac:picMk id="5" creationId="{4697525B-D9C8-E238-A990-6F143506BC67}"/>
          </ac:picMkLst>
        </pc:picChg>
      </pc:sldChg>
    </pc:docChg>
  </pc:docChgLst>
  <pc:docChgLst>
    <pc:chgData clId="Web-{BDE0A908-106C-4FA6-A03A-BD257E5FFEF6}"/>
    <pc:docChg chg="modSld">
      <pc:chgData name="" userId="" providerId="" clId="Web-{BDE0A908-106C-4FA6-A03A-BD257E5FFEF6}" dt="2022-06-06T18:29:45.667" v="0" actId="20577"/>
      <pc:docMkLst>
        <pc:docMk/>
      </pc:docMkLst>
      <pc:sldChg chg="modSp">
        <pc:chgData name="" userId="" providerId="" clId="Web-{BDE0A908-106C-4FA6-A03A-BD257E5FFEF6}" dt="2022-06-06T18:29:45.667" v="0" actId="20577"/>
        <pc:sldMkLst>
          <pc:docMk/>
          <pc:sldMk cId="2406273178" sldId="256"/>
        </pc:sldMkLst>
        <pc:spChg chg="mod">
          <ac:chgData name="" userId="" providerId="" clId="Web-{BDE0A908-106C-4FA6-A03A-BD257E5FFEF6}" dt="2022-06-06T18:29:45.667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418BDD4E-C003-45CD-A92A-0B4C4EA9F759}"/>
    <pc:docChg chg="addSld delSld modSld sldOrd">
      <pc:chgData name="Pablo Martin Calvo" userId="33475e84de89f0ed" providerId="Windows Live" clId="Web-{418BDD4E-C003-45CD-A92A-0B4C4EA9F759}" dt="2022-06-08T21:30:38.440" v="339" actId="20577"/>
      <pc:docMkLst>
        <pc:docMk/>
      </pc:docMkLst>
      <pc:sldChg chg="modSp">
        <pc:chgData name="Pablo Martin Calvo" userId="33475e84de89f0ed" providerId="Windows Live" clId="Web-{418BDD4E-C003-45CD-A92A-0B4C4EA9F759}" dt="2022-06-08T21:26:04.433" v="136" actId="20577"/>
        <pc:sldMkLst>
          <pc:docMk/>
          <pc:sldMk cId="2406273178" sldId="256"/>
        </pc:sldMkLst>
        <pc:spChg chg="mod">
          <ac:chgData name="Pablo Martin Calvo" userId="33475e84de89f0ed" providerId="Windows Live" clId="Web-{418BDD4E-C003-45CD-A92A-0B4C4EA9F759}" dt="2022-06-08T21:14:05.787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18BDD4E-C003-45CD-A92A-0B4C4EA9F759}" dt="2022-06-08T21:26:04.433" v="136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18BDD4E-C003-45CD-A92A-0B4C4EA9F759}" dt="2022-06-08T21:26:09.386" v="137" actId="20577"/>
        <pc:sldMkLst>
          <pc:docMk/>
          <pc:sldMk cId="914369882" sldId="257"/>
        </pc:sldMkLst>
        <pc:spChg chg="mod">
          <ac:chgData name="Pablo Martin Calvo" userId="33475e84de89f0ed" providerId="Windows Live" clId="Web-{418BDD4E-C003-45CD-A92A-0B4C4EA9F759}" dt="2022-06-08T21:26:09.386" v="1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ord">
        <pc:chgData name="Pablo Martin Calvo" userId="33475e84de89f0ed" providerId="Windows Live" clId="Web-{418BDD4E-C003-45CD-A92A-0B4C4EA9F759}" dt="2022-06-08T21:23:50.538" v="134"/>
        <pc:sldMkLst>
          <pc:docMk/>
          <pc:sldMk cId="3556243100" sldId="367"/>
        </pc:sldMkLst>
      </pc:sldChg>
      <pc:sldChg chg="delSp modSp">
        <pc:chgData name="Pablo Martin Calvo" userId="33475e84de89f0ed" providerId="Windows Live" clId="Web-{418BDD4E-C003-45CD-A92A-0B4C4EA9F759}" dt="2022-06-08T21:27:10.871" v="203" actId="20577"/>
        <pc:sldMkLst>
          <pc:docMk/>
          <pc:sldMk cId="713911066" sldId="416"/>
        </pc:sldMkLst>
        <pc:spChg chg="mod">
          <ac:chgData name="Pablo Martin Calvo" userId="33475e84de89f0ed" providerId="Windows Live" clId="Web-{418BDD4E-C003-45CD-A92A-0B4C4EA9F759}" dt="2022-06-08T21:26:12.323" v="142" actId="20577"/>
          <ac:spMkLst>
            <pc:docMk/>
            <pc:sldMk cId="713911066" sldId="416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7:10.871" v="203" actId="20577"/>
          <ac:spMkLst>
            <pc:docMk/>
            <pc:sldMk cId="713911066" sldId="416"/>
            <ac:spMk id="3" creationId="{C5CD4017-C5FB-64C3-CB0F-3BE3BE3A07A5}"/>
          </ac:spMkLst>
        </pc:spChg>
        <pc:spChg chg="del">
          <ac:chgData name="Pablo Martin Calvo" userId="33475e84de89f0ed" providerId="Windows Live" clId="Web-{418BDD4E-C003-45CD-A92A-0B4C4EA9F759}" dt="2022-06-08T21:23:12.506" v="51"/>
          <ac:spMkLst>
            <pc:docMk/>
            <pc:sldMk cId="713911066" sldId="416"/>
            <ac:spMk id="7" creationId="{BCCE1D5E-E736-9422-BBA7-403A029ABC16}"/>
          </ac:spMkLst>
        </pc:spChg>
        <pc:picChg chg="del">
          <ac:chgData name="Pablo Martin Calvo" userId="33475e84de89f0ed" providerId="Windows Live" clId="Web-{418BDD4E-C003-45CD-A92A-0B4C4EA9F759}" dt="2022-06-08T21:23:11.006" v="50"/>
          <ac:picMkLst>
            <pc:docMk/>
            <pc:sldMk cId="713911066" sldId="416"/>
            <ac:picMk id="6" creationId="{35FA227E-BFE2-7A15-8E26-F9FE652B2B93}"/>
          </ac:picMkLst>
        </pc:picChg>
      </pc:sldChg>
      <pc:sldChg chg="addSp delSp modSp">
        <pc:chgData name="Pablo Martin Calvo" userId="33475e84de89f0ed" providerId="Windows Live" clId="Web-{418BDD4E-C003-45CD-A92A-0B4C4EA9F759}" dt="2022-06-08T21:21:34.395" v="33" actId="1076"/>
        <pc:sldMkLst>
          <pc:docMk/>
          <pc:sldMk cId="3473815217" sldId="434"/>
        </pc:sldMkLst>
        <pc:spChg chg="add del mod">
          <ac:chgData name="Pablo Martin Calvo" userId="33475e84de89f0ed" providerId="Windows Live" clId="Web-{418BDD4E-C003-45CD-A92A-0B4C4EA9F759}" dt="2022-06-08T21:15:47.586" v="27"/>
          <ac:spMkLst>
            <pc:docMk/>
            <pc:sldMk cId="3473815217" sldId="434"/>
            <ac:spMk id="4" creationId="{0939C001-36AB-7F37-9842-FB5F9F36EF58}"/>
          </ac:spMkLst>
        </pc:spChg>
        <pc:picChg chg="add mod ord">
          <ac:chgData name="Pablo Martin Calvo" userId="33475e84de89f0ed" providerId="Windows Live" clId="Web-{418BDD4E-C003-45CD-A92A-0B4C4EA9F759}" dt="2022-06-08T21:15:52.461" v="28" actId="1076"/>
          <ac:picMkLst>
            <pc:docMk/>
            <pc:sldMk cId="3473815217" sldId="434"/>
            <ac:picMk id="5" creationId="{AA362556-9F1D-0CB6-466A-9EFDF5021EFD}"/>
          </ac:picMkLst>
        </pc:picChg>
        <pc:picChg chg="add mod">
          <ac:chgData name="Pablo Martin Calvo" userId="33475e84de89f0ed" providerId="Windows Live" clId="Web-{418BDD4E-C003-45CD-A92A-0B4C4EA9F759}" dt="2022-06-08T21:21:34.395" v="33" actId="1076"/>
          <ac:picMkLst>
            <pc:docMk/>
            <pc:sldMk cId="3473815217" sldId="434"/>
            <ac:picMk id="6" creationId="{12F757C4-893C-755F-16E2-67736987F2AB}"/>
          </ac:picMkLst>
        </pc:picChg>
        <pc:picChg chg="del">
          <ac:chgData name="Pablo Martin Calvo" userId="33475e84de89f0ed" providerId="Windows Live" clId="Web-{418BDD4E-C003-45CD-A92A-0B4C4EA9F759}" dt="2022-06-08T21:15:55.164" v="29"/>
          <ac:picMkLst>
            <pc:docMk/>
            <pc:sldMk cId="3473815217" sldId="434"/>
            <ac:picMk id="7" creationId="{FE5E3F38-2983-8F4D-2236-128B479B5C10}"/>
          </ac:picMkLst>
        </pc:picChg>
        <pc:picChg chg="del">
          <ac:chgData name="Pablo Martin Calvo" userId="33475e84de89f0ed" providerId="Windows Live" clId="Web-{418BDD4E-C003-45CD-A92A-0B4C4EA9F759}" dt="2022-06-08T21:15:46.805" v="26"/>
          <ac:picMkLst>
            <pc:docMk/>
            <pc:sldMk cId="3473815217" sldId="434"/>
            <ac:picMk id="10" creationId="{D452B1B7-109F-60AE-4CF0-A91395A520C7}"/>
          </ac:picMkLst>
        </pc:picChg>
      </pc:sldChg>
      <pc:sldChg chg="add del replId">
        <pc:chgData name="Pablo Martin Calvo" userId="33475e84de89f0ed" providerId="Windows Live" clId="Web-{418BDD4E-C003-45CD-A92A-0B4C4EA9F759}" dt="2022-06-08T21:27:17.919" v="205"/>
        <pc:sldMkLst>
          <pc:docMk/>
          <pc:sldMk cId="966504536" sldId="437"/>
        </pc:sldMkLst>
      </pc:sldChg>
      <pc:sldChg chg="modSp add ord replId">
        <pc:chgData name="Pablo Martin Calvo" userId="33475e84de89f0ed" providerId="Windows Live" clId="Web-{418BDD4E-C003-45CD-A92A-0B4C4EA9F759}" dt="2022-06-08T21:28:43.452" v="244" actId="20577"/>
        <pc:sldMkLst>
          <pc:docMk/>
          <pc:sldMk cId="3904719695" sldId="437"/>
        </pc:sldMkLst>
        <pc:spChg chg="mod">
          <ac:chgData name="Pablo Martin Calvo" userId="33475e84de89f0ed" providerId="Windows Live" clId="Web-{418BDD4E-C003-45CD-A92A-0B4C4EA9F759}" dt="2022-06-08T21:27:35.075" v="233" actId="20577"/>
          <ac:spMkLst>
            <pc:docMk/>
            <pc:sldMk cId="3904719695" sldId="437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8:43.452" v="244" actId="20577"/>
          <ac:spMkLst>
            <pc:docMk/>
            <pc:sldMk cId="3904719695" sldId="437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418BDD4E-C003-45CD-A92A-0B4C4EA9F759}" dt="2022-06-08T21:30:38.440" v="339" actId="20577"/>
        <pc:sldMkLst>
          <pc:docMk/>
          <pc:sldMk cId="1417755325" sldId="438"/>
        </pc:sldMkLst>
        <pc:spChg chg="mod">
          <ac:chgData name="Pablo Martin Calvo" userId="33475e84de89f0ed" providerId="Windows Live" clId="Web-{418BDD4E-C003-45CD-A92A-0B4C4EA9F759}" dt="2022-06-08T21:29:50.156" v="249" actId="20577"/>
          <ac:spMkLst>
            <pc:docMk/>
            <pc:sldMk cId="1417755325" sldId="438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30:38.440" v="339" actId="20577"/>
          <ac:spMkLst>
            <pc:docMk/>
            <pc:sldMk cId="1417755325" sldId="438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5E1E8243-1C3E-4AD8-829D-27E9F80DCB67}"/>
    <pc:docChg chg="addSld delSld modSld sldOrd">
      <pc:chgData name="Pablo Martin Calvo" userId="33475e84de89f0ed" providerId="Windows Live" clId="Web-{5E1E8243-1C3E-4AD8-829D-27E9F80DCB67}" dt="2022-06-08T21:02:22.674" v="346" actId="20577"/>
      <pc:docMkLst>
        <pc:docMk/>
      </pc:docMkLst>
      <pc:sldChg chg="addSp modSp">
        <pc:chgData name="Pablo Martin Calvo" userId="33475e84de89f0ed" providerId="Windows Live" clId="Web-{5E1E8243-1C3E-4AD8-829D-27E9F80DCB67}" dt="2022-06-08T21:02:22.674" v="346" actId="20577"/>
        <pc:sldMkLst>
          <pc:docMk/>
          <pc:sldMk cId="2406273178" sldId="256"/>
        </pc:sldMkLst>
        <pc:spChg chg="mod">
          <ac:chgData name="Pablo Martin Calvo" userId="33475e84de89f0ed" providerId="Windows Live" clId="Web-{5E1E8243-1C3E-4AD8-829D-27E9F80DCB67}" dt="2022-06-08T21:02:22.674" v="346" actId="20577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Pablo Martin Calvo" userId="33475e84de89f0ed" providerId="Windows Live" clId="Web-{5E1E8243-1C3E-4AD8-829D-27E9F80DCB67}" dt="2022-06-07T20:05:33.487" v="6" actId="1076"/>
          <ac:picMkLst>
            <pc:docMk/>
            <pc:sldMk cId="2406273178" sldId="256"/>
            <ac:picMk id="4" creationId="{E85515BA-7BDA-4D2D-2475-2C9B9CE4E1BD}"/>
          </ac:picMkLst>
        </pc:picChg>
      </pc:sldChg>
      <pc:sldChg chg="modSp">
        <pc:chgData name="Pablo Martin Calvo" userId="33475e84de89f0ed" providerId="Windows Live" clId="Web-{5E1E8243-1C3E-4AD8-829D-27E9F80DCB67}" dt="2022-06-07T20:36:21.062" v="160" actId="20577"/>
        <pc:sldMkLst>
          <pc:docMk/>
          <pc:sldMk cId="1766337224" sldId="258"/>
        </pc:sldMkLst>
        <pc:spChg chg="mod">
          <ac:chgData name="Pablo Martin Calvo" userId="33475e84de89f0ed" providerId="Windows Live" clId="Web-{5E1E8243-1C3E-4AD8-829D-27E9F80DCB67}" dt="2022-06-07T20:36:21.062" v="160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5E1E8243-1C3E-4AD8-829D-27E9F80DCB67}" dt="2022-06-08T20:55:47.647" v="332"/>
        <pc:sldMkLst>
          <pc:docMk/>
          <pc:sldMk cId="2908740374" sldId="382"/>
        </pc:sldMkLst>
      </pc:sldChg>
      <pc:sldChg chg="addSp delSp modSp ord">
        <pc:chgData name="Pablo Martin Calvo" userId="33475e84de89f0ed" providerId="Windows Live" clId="Web-{5E1E8243-1C3E-4AD8-829D-27E9F80DCB67}" dt="2022-06-07T20:10:27.723" v="32"/>
        <pc:sldMkLst>
          <pc:docMk/>
          <pc:sldMk cId="4176412884" sldId="401"/>
        </pc:sldMkLst>
        <pc:spChg chg="mod">
          <ac:chgData name="Pablo Martin Calvo" userId="33475e84de89f0ed" providerId="Windows Live" clId="Web-{5E1E8243-1C3E-4AD8-829D-27E9F80DCB67}" dt="2022-06-07T20:09:01.399" v="27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7T20:09:03.633" v="28" actId="20577"/>
          <ac:spMkLst>
            <pc:docMk/>
            <pc:sldMk cId="4176412884" sldId="401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0:09:05.102" v="29"/>
          <ac:spMkLst>
            <pc:docMk/>
            <pc:sldMk cId="4176412884" sldId="401"/>
            <ac:spMk id="4" creationId="{A39B7035-154D-4996-5486-8642584CA442}"/>
          </ac:spMkLst>
        </pc:spChg>
        <pc:picChg chg="del">
          <ac:chgData name="Pablo Martin Calvo" userId="33475e84de89f0ed" providerId="Windows Live" clId="Web-{5E1E8243-1C3E-4AD8-829D-27E9F80DCB67}" dt="2022-06-07T20:09:05.789" v="30"/>
          <ac:picMkLst>
            <pc:docMk/>
            <pc:sldMk cId="4176412884" sldId="401"/>
            <ac:picMk id="5" creationId="{4697525B-D9C8-E238-A990-6F143506BC67}"/>
          </ac:picMkLst>
        </pc:picChg>
      </pc:sldChg>
      <pc:sldChg chg="del">
        <pc:chgData name="Pablo Martin Calvo" userId="33475e84de89f0ed" providerId="Windows Live" clId="Web-{5E1E8243-1C3E-4AD8-829D-27E9F80DCB67}" dt="2022-06-08T20:55:47.663" v="345"/>
        <pc:sldMkLst>
          <pc:docMk/>
          <pc:sldMk cId="3617409980" sldId="402"/>
        </pc:sldMkLst>
      </pc:sldChg>
      <pc:sldChg chg="del">
        <pc:chgData name="Pablo Martin Calvo" userId="33475e84de89f0ed" providerId="Windows Live" clId="Web-{5E1E8243-1C3E-4AD8-829D-27E9F80DCB67}" dt="2022-06-08T20:55:47.663" v="344"/>
        <pc:sldMkLst>
          <pc:docMk/>
          <pc:sldMk cId="3568084942" sldId="403"/>
        </pc:sldMkLst>
      </pc:sldChg>
      <pc:sldChg chg="del">
        <pc:chgData name="Pablo Martin Calvo" userId="33475e84de89f0ed" providerId="Windows Live" clId="Web-{5E1E8243-1C3E-4AD8-829D-27E9F80DCB67}" dt="2022-06-08T20:55:47.663" v="343"/>
        <pc:sldMkLst>
          <pc:docMk/>
          <pc:sldMk cId="2884310666" sldId="404"/>
        </pc:sldMkLst>
      </pc:sldChg>
      <pc:sldChg chg="del">
        <pc:chgData name="Pablo Martin Calvo" userId="33475e84de89f0ed" providerId="Windows Live" clId="Web-{5E1E8243-1C3E-4AD8-829D-27E9F80DCB67}" dt="2022-06-08T20:55:47.663" v="342"/>
        <pc:sldMkLst>
          <pc:docMk/>
          <pc:sldMk cId="1447040491" sldId="405"/>
        </pc:sldMkLst>
      </pc:sldChg>
      <pc:sldChg chg="del">
        <pc:chgData name="Pablo Martin Calvo" userId="33475e84de89f0ed" providerId="Windows Live" clId="Web-{5E1E8243-1C3E-4AD8-829D-27E9F80DCB67}" dt="2022-06-08T20:55:47.663" v="340"/>
        <pc:sldMkLst>
          <pc:docMk/>
          <pc:sldMk cId="1497294421" sldId="406"/>
        </pc:sldMkLst>
      </pc:sldChg>
      <pc:sldChg chg="del">
        <pc:chgData name="Pablo Martin Calvo" userId="33475e84de89f0ed" providerId="Windows Live" clId="Web-{5E1E8243-1C3E-4AD8-829D-27E9F80DCB67}" dt="2022-06-08T20:55:47.663" v="341"/>
        <pc:sldMkLst>
          <pc:docMk/>
          <pc:sldMk cId="2531893603" sldId="407"/>
        </pc:sldMkLst>
      </pc:sldChg>
      <pc:sldChg chg="del">
        <pc:chgData name="Pablo Martin Calvo" userId="33475e84de89f0ed" providerId="Windows Live" clId="Web-{5E1E8243-1C3E-4AD8-829D-27E9F80DCB67}" dt="2022-06-08T20:55:47.647" v="339"/>
        <pc:sldMkLst>
          <pc:docMk/>
          <pc:sldMk cId="3647592880" sldId="408"/>
        </pc:sldMkLst>
      </pc:sldChg>
      <pc:sldChg chg="del">
        <pc:chgData name="Pablo Martin Calvo" userId="33475e84de89f0ed" providerId="Windows Live" clId="Web-{5E1E8243-1C3E-4AD8-829D-27E9F80DCB67}" dt="2022-06-08T20:55:47.647" v="338"/>
        <pc:sldMkLst>
          <pc:docMk/>
          <pc:sldMk cId="808718606" sldId="409"/>
        </pc:sldMkLst>
      </pc:sldChg>
      <pc:sldChg chg="del">
        <pc:chgData name="Pablo Martin Calvo" userId="33475e84de89f0ed" providerId="Windows Live" clId="Web-{5E1E8243-1C3E-4AD8-829D-27E9F80DCB67}" dt="2022-06-08T20:55:47.647" v="337"/>
        <pc:sldMkLst>
          <pc:docMk/>
          <pc:sldMk cId="3758608873" sldId="410"/>
        </pc:sldMkLst>
      </pc:sldChg>
      <pc:sldChg chg="del">
        <pc:chgData name="Pablo Martin Calvo" userId="33475e84de89f0ed" providerId="Windows Live" clId="Web-{5E1E8243-1C3E-4AD8-829D-27E9F80DCB67}" dt="2022-06-08T20:55:47.647" v="336"/>
        <pc:sldMkLst>
          <pc:docMk/>
          <pc:sldMk cId="3522281386" sldId="411"/>
        </pc:sldMkLst>
      </pc:sldChg>
      <pc:sldChg chg="del">
        <pc:chgData name="Pablo Martin Calvo" userId="33475e84de89f0ed" providerId="Windows Live" clId="Web-{5E1E8243-1C3E-4AD8-829D-27E9F80DCB67}" dt="2022-06-08T20:55:47.647" v="335"/>
        <pc:sldMkLst>
          <pc:docMk/>
          <pc:sldMk cId="3487117466" sldId="412"/>
        </pc:sldMkLst>
      </pc:sldChg>
      <pc:sldChg chg="del">
        <pc:chgData name="Pablo Martin Calvo" userId="33475e84de89f0ed" providerId="Windows Live" clId="Web-{5E1E8243-1C3E-4AD8-829D-27E9F80DCB67}" dt="2022-06-08T20:55:47.647" v="334"/>
        <pc:sldMkLst>
          <pc:docMk/>
          <pc:sldMk cId="846117950" sldId="413"/>
        </pc:sldMkLst>
      </pc:sldChg>
      <pc:sldChg chg="del">
        <pc:chgData name="Pablo Martin Calvo" userId="33475e84de89f0ed" providerId="Windows Live" clId="Web-{5E1E8243-1C3E-4AD8-829D-27E9F80DCB67}" dt="2022-06-08T20:55:47.647" v="333"/>
        <pc:sldMkLst>
          <pc:docMk/>
          <pc:sldMk cId="1244270929" sldId="414"/>
        </pc:sldMkLst>
      </pc:sldChg>
      <pc:sldChg chg="del">
        <pc:chgData name="Pablo Martin Calvo" userId="33475e84de89f0ed" providerId="Windows Live" clId="Web-{5E1E8243-1C3E-4AD8-829D-27E9F80DCB67}" dt="2022-06-08T20:55:47.647" v="331"/>
        <pc:sldMkLst>
          <pc:docMk/>
          <pc:sldMk cId="1924956844" sldId="415"/>
        </pc:sldMkLst>
      </pc:sldChg>
      <pc:sldChg chg="del">
        <pc:chgData name="Pablo Martin Calvo" userId="33475e84de89f0ed" providerId="Windows Live" clId="Web-{5E1E8243-1C3E-4AD8-829D-27E9F80DCB67}" dt="2022-06-07T20:18:29.099" v="156"/>
        <pc:sldMkLst>
          <pc:docMk/>
          <pc:sldMk cId="2532855670" sldId="424"/>
        </pc:sldMkLst>
      </pc:sldChg>
      <pc:sldChg chg="del">
        <pc:chgData name="Pablo Martin Calvo" userId="33475e84de89f0ed" providerId="Windows Live" clId="Web-{5E1E8243-1C3E-4AD8-829D-27E9F80DCB67}" dt="2022-06-07T20:18:29.099" v="155"/>
        <pc:sldMkLst>
          <pc:docMk/>
          <pc:sldMk cId="2034695875" sldId="426"/>
        </pc:sldMkLst>
      </pc:sldChg>
      <pc:sldChg chg="ord">
        <pc:chgData name="Pablo Martin Calvo" userId="33475e84de89f0ed" providerId="Windows Live" clId="Web-{5E1E8243-1C3E-4AD8-829D-27E9F80DCB67}" dt="2022-06-07T20:21:57.488" v="157"/>
        <pc:sldMkLst>
          <pc:docMk/>
          <pc:sldMk cId="2354627248" sldId="428"/>
        </pc:sldMkLst>
      </pc:sldChg>
      <pc:sldChg chg="modSp">
        <pc:chgData name="Pablo Martin Calvo" userId="33475e84de89f0ed" providerId="Windows Live" clId="Web-{5E1E8243-1C3E-4AD8-829D-27E9F80DCB67}" dt="2022-06-08T20:39:17.343" v="330" actId="20577"/>
        <pc:sldMkLst>
          <pc:docMk/>
          <pc:sldMk cId="1774670114" sldId="429"/>
        </pc:sldMkLst>
        <pc:spChg chg="mod">
          <ac:chgData name="Pablo Martin Calvo" userId="33475e84de89f0ed" providerId="Windows Live" clId="Web-{5E1E8243-1C3E-4AD8-829D-27E9F80DCB67}" dt="2022-06-08T20:39:17.343" v="330" actId="20577"/>
          <ac:spMkLst>
            <pc:docMk/>
            <pc:sldMk cId="1774670114" sldId="42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5E1E8243-1C3E-4AD8-829D-27E9F80DCB67}" dt="2022-06-07T20:14:06.316" v="80"/>
        <pc:sldMkLst>
          <pc:docMk/>
          <pc:sldMk cId="2253396283" sldId="430"/>
        </pc:sldMkLst>
        <pc:spChg chg="mod">
          <ac:chgData name="Pablo Martin Calvo" userId="33475e84de89f0ed" providerId="Windows Live" clId="Web-{5E1E8243-1C3E-4AD8-829D-27E9F80DCB67}" dt="2022-06-07T20:12:06.620" v="48" actId="20577"/>
          <ac:spMkLst>
            <pc:docMk/>
            <pc:sldMk cId="2253396283" sldId="430"/>
            <ac:spMk id="2" creationId="{19079AAE-962B-0556-BB4C-2B8FF1EAD979}"/>
          </ac:spMkLst>
        </pc:spChg>
        <pc:spChg chg="add del mod">
          <ac:chgData name="Pablo Martin Calvo" userId="33475e84de89f0ed" providerId="Windows Live" clId="Web-{5E1E8243-1C3E-4AD8-829D-27E9F80DCB67}" dt="2022-06-07T20:12:21.387" v="50"/>
          <ac:spMkLst>
            <pc:docMk/>
            <pc:sldMk cId="2253396283" sldId="430"/>
            <ac:spMk id="4" creationId="{F2B1DB6D-3D5F-AACC-B393-82B139E42A57}"/>
          </ac:spMkLst>
        </pc:spChg>
        <pc:spChg chg="del">
          <ac:chgData name="Pablo Martin Calvo" userId="33475e84de89f0ed" providerId="Windows Live" clId="Web-{5E1E8243-1C3E-4AD8-829D-27E9F80DCB67}" dt="2022-06-07T20:12:08.104" v="49"/>
          <ac:spMkLst>
            <pc:docMk/>
            <pc:sldMk cId="2253396283" sldId="430"/>
            <ac:spMk id="5" creationId="{C115325E-6978-7915-963A-B1DA08E36B3F}"/>
          </ac:spMkLst>
        </pc:spChg>
        <pc:graphicFrameChg chg="add mod ord modGraphic">
          <ac:chgData name="Pablo Martin Calvo" userId="33475e84de89f0ed" providerId="Windows Live" clId="Web-{5E1E8243-1C3E-4AD8-829D-27E9F80DCB67}" dt="2022-06-07T20:13:10.593" v="73"/>
          <ac:graphicFrameMkLst>
            <pc:docMk/>
            <pc:sldMk cId="2253396283" sldId="430"/>
            <ac:graphicFrameMk id="6" creationId="{FEF95E3D-9824-249F-B39C-D7D4B99D31F3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36.423" v="74"/>
          <ac:graphicFrameMkLst>
            <pc:docMk/>
            <pc:sldMk cId="2253396283" sldId="430"/>
            <ac:graphicFrameMk id="8" creationId="{033C9B5A-12CF-A3BD-6875-ADC0C7B38810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44.048" v="76"/>
          <ac:graphicFrameMkLst>
            <pc:docMk/>
            <pc:sldMk cId="2253396283" sldId="430"/>
            <ac:graphicFrameMk id="9" creationId="{20259850-3490-A2B5-40E9-02735924437B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2.143" v="79"/>
          <ac:graphicFrameMkLst>
            <pc:docMk/>
            <pc:sldMk cId="2253396283" sldId="430"/>
            <ac:graphicFrameMk id="10" creationId="{CAC2142C-4409-03AD-CA9A-BDBDBB6E65AD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6.316" v="80"/>
          <ac:graphicFrameMkLst>
            <pc:docMk/>
            <pc:sldMk cId="2253396283" sldId="430"/>
            <ac:graphicFrameMk id="11" creationId="{01306669-AF40-375C-D62E-8806798256B7}"/>
          </ac:graphicFrameMkLst>
        </pc:graphicFrameChg>
      </pc:sldChg>
      <pc:sldChg chg="add del replId">
        <pc:chgData name="Pablo Martin Calvo" userId="33475e84de89f0ed" providerId="Windows Live" clId="Web-{5E1E8243-1C3E-4AD8-829D-27E9F80DCB67}" dt="2022-06-07T20:11:57.385" v="35"/>
        <pc:sldMkLst>
          <pc:docMk/>
          <pc:sldMk cId="39254974" sldId="431"/>
        </pc:sldMkLst>
      </pc:sldChg>
      <pc:sldChg chg="modSp add replId">
        <pc:chgData name="Pablo Martin Calvo" userId="33475e84de89f0ed" providerId="Windows Live" clId="Web-{5E1E8243-1C3E-4AD8-829D-27E9F80DCB67}" dt="2022-06-08T20:10:59.732" v="249" actId="20577"/>
        <pc:sldMkLst>
          <pc:docMk/>
          <pc:sldMk cId="244871720" sldId="431"/>
        </pc:sldMkLst>
        <pc:spChg chg="mod">
          <ac:chgData name="Pablo Martin Calvo" userId="33475e84de89f0ed" providerId="Windows Live" clId="Web-{5E1E8243-1C3E-4AD8-829D-27E9F80DCB67}" dt="2022-06-07T20:14:36.505" v="91" actId="20577"/>
          <ac:spMkLst>
            <pc:docMk/>
            <pc:sldMk cId="244871720" sldId="43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10:59.732" v="249" actId="20577"/>
          <ac:spMkLst>
            <pc:docMk/>
            <pc:sldMk cId="244871720" sldId="431"/>
            <ac:spMk id="5" creationId="{C115325E-6978-7915-963A-B1DA08E36B3F}"/>
          </ac:spMkLst>
        </pc:spChg>
      </pc:sldChg>
      <pc:sldChg chg="addSp delSp add replId">
        <pc:chgData name="Pablo Martin Calvo" userId="33475e84de89f0ed" providerId="Windows Live" clId="Web-{5E1E8243-1C3E-4AD8-829D-27E9F80DCB67}" dt="2022-06-07T21:16:34.167" v="200"/>
        <pc:sldMkLst>
          <pc:docMk/>
          <pc:sldMk cId="3179485647" sldId="432"/>
        </pc:sldMkLst>
        <pc:spChg chg="add del">
          <ac:chgData name="Pablo Martin Calvo" userId="33475e84de89f0ed" providerId="Windows Live" clId="Web-{5E1E8243-1C3E-4AD8-829D-27E9F80DCB67}" dt="2022-06-07T21:16:34.167" v="200"/>
          <ac:spMkLst>
            <pc:docMk/>
            <pc:sldMk cId="3179485647" sldId="432"/>
            <ac:spMk id="7" creationId="{6457B149-5599-C1DD-D488-6A8E2525E4B2}"/>
          </ac:spMkLst>
        </pc:spChg>
        <pc:picChg chg="add del">
          <ac:chgData name="Pablo Martin Calvo" userId="33475e84de89f0ed" providerId="Windows Live" clId="Web-{5E1E8243-1C3E-4AD8-829D-27E9F80DCB67}" dt="2022-06-07T21:16:33.620" v="199"/>
          <ac:picMkLst>
            <pc:docMk/>
            <pc:sldMk cId="3179485647" sldId="432"/>
            <ac:picMk id="3" creationId="{C1658B0C-88C7-AD3B-2302-3C163B9C3502}"/>
          </ac:picMkLst>
        </pc:picChg>
      </pc:sldChg>
      <pc:sldChg chg="add replId">
        <pc:chgData name="Pablo Martin Calvo" userId="33475e84de89f0ed" providerId="Windows Live" clId="Web-{5E1E8243-1C3E-4AD8-829D-27E9F80DCB67}" dt="2022-06-07T20:18:23.302" v="154"/>
        <pc:sldMkLst>
          <pc:docMk/>
          <pc:sldMk cId="1756035568" sldId="433"/>
        </pc:sldMkLst>
      </pc:sldChg>
      <pc:sldChg chg="add del replId">
        <pc:chgData name="Pablo Martin Calvo" userId="33475e84de89f0ed" providerId="Windows Live" clId="Web-{5E1E8243-1C3E-4AD8-829D-27E9F80DCB67}" dt="2022-06-07T21:11:24.801" v="162"/>
        <pc:sldMkLst>
          <pc:docMk/>
          <pc:sldMk cId="3410509640" sldId="434"/>
        </pc:sldMkLst>
      </pc:sldChg>
      <pc:sldChg chg="addSp delSp modSp add replId">
        <pc:chgData name="Pablo Martin Calvo" userId="33475e84de89f0ed" providerId="Windows Live" clId="Web-{5E1E8243-1C3E-4AD8-829D-27E9F80DCB67}" dt="2022-06-07T21:15:01.509" v="195" actId="1076"/>
        <pc:sldMkLst>
          <pc:docMk/>
          <pc:sldMk cId="3473815217" sldId="434"/>
        </pc:sldMkLst>
        <pc:spChg chg="mod">
          <ac:chgData name="Pablo Martin Calvo" userId="33475e84de89f0ed" providerId="Windows Live" clId="Web-{5E1E8243-1C3E-4AD8-829D-27E9F80DCB67}" dt="2022-06-07T21:12:00.692" v="182" actId="20577"/>
          <ac:spMkLst>
            <pc:docMk/>
            <pc:sldMk cId="3473815217" sldId="434"/>
            <ac:spMk id="2" creationId="{19079AAE-962B-0556-BB4C-2B8FF1EAD979}"/>
          </ac:spMkLst>
        </pc:spChg>
        <pc:spChg chg="del">
          <ac:chgData name="Pablo Martin Calvo" userId="33475e84de89f0ed" providerId="Windows Live" clId="Web-{5E1E8243-1C3E-4AD8-829D-27E9F80DCB67}" dt="2022-06-07T21:12:03.192" v="183"/>
          <ac:spMkLst>
            <pc:docMk/>
            <pc:sldMk cId="3473815217" sldId="434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1:12:04.880" v="184"/>
          <ac:spMkLst>
            <pc:docMk/>
            <pc:sldMk cId="3473815217" sldId="434"/>
            <ac:spMk id="5" creationId="{20CF188E-ADD9-3050-B880-047778DDA5C6}"/>
          </ac:spMkLst>
        </pc:spChg>
        <pc:spChg chg="add del mod">
          <ac:chgData name="Pablo Martin Calvo" userId="33475e84de89f0ed" providerId="Windows Live" clId="Web-{5E1E8243-1C3E-4AD8-829D-27E9F80DCB67}" dt="2022-06-07T21:14:57.946" v="194"/>
          <ac:spMkLst>
            <pc:docMk/>
            <pc:sldMk cId="3473815217" sldId="434"/>
            <ac:spMk id="9" creationId="{DDCD0FE1-EB16-2D3B-F0ED-651D01033B8A}"/>
          </ac:spMkLst>
        </pc:spChg>
        <pc:picChg chg="add del mod ord">
          <ac:chgData name="Pablo Martin Calvo" userId="33475e84de89f0ed" providerId="Windows Live" clId="Web-{5E1E8243-1C3E-4AD8-829D-27E9F80DCB67}" dt="2022-06-07T21:14:57.227" v="193"/>
          <ac:picMkLst>
            <pc:docMk/>
            <pc:sldMk cId="3473815217" sldId="434"/>
            <ac:picMk id="6" creationId="{98E8217E-5F9B-C6D4-8C25-8259AFC248FF}"/>
          </ac:picMkLst>
        </pc:picChg>
        <pc:picChg chg="add mod modCrop">
          <ac:chgData name="Pablo Martin Calvo" userId="33475e84de89f0ed" providerId="Windows Live" clId="Web-{5E1E8243-1C3E-4AD8-829D-27E9F80DCB67}" dt="2022-06-07T21:14:07.039" v="191" actId="1076"/>
          <ac:picMkLst>
            <pc:docMk/>
            <pc:sldMk cId="3473815217" sldId="434"/>
            <ac:picMk id="7" creationId="{FE5E3F38-2983-8F4D-2236-128B479B5C10}"/>
          </ac:picMkLst>
        </pc:picChg>
        <pc:picChg chg="add mod ord">
          <ac:chgData name="Pablo Martin Calvo" userId="33475e84de89f0ed" providerId="Windows Live" clId="Web-{5E1E8243-1C3E-4AD8-829D-27E9F80DCB67}" dt="2022-06-07T21:15:01.509" v="195" actId="1076"/>
          <ac:picMkLst>
            <pc:docMk/>
            <pc:sldMk cId="3473815217" sldId="434"/>
            <ac:picMk id="10" creationId="{D452B1B7-109F-60AE-4CF0-A91395A520C7}"/>
          </ac:picMkLst>
        </pc:picChg>
      </pc:sldChg>
      <pc:sldChg chg="modSp add replId">
        <pc:chgData name="Pablo Martin Calvo" userId="33475e84de89f0ed" providerId="Windows Live" clId="Web-{5E1E8243-1C3E-4AD8-829D-27E9F80DCB67}" dt="2022-06-07T21:16:58.293" v="245" actId="20577"/>
        <pc:sldMkLst>
          <pc:docMk/>
          <pc:sldMk cId="1523287402" sldId="435"/>
        </pc:sldMkLst>
        <pc:spChg chg="mod">
          <ac:chgData name="Pablo Martin Calvo" userId="33475e84de89f0ed" providerId="Windows Live" clId="Web-{5E1E8243-1C3E-4AD8-829D-27E9F80DCB67}" dt="2022-06-07T21:16:58.293" v="245" actId="20577"/>
          <ac:spMkLst>
            <pc:docMk/>
            <pc:sldMk cId="1523287402" sldId="435"/>
            <ac:spMk id="5" creationId="{C115325E-6978-7915-963A-B1DA08E36B3F}"/>
          </ac:spMkLst>
        </pc:spChg>
      </pc:sldChg>
      <pc:sldChg chg="modSp add ord replId">
        <pc:chgData name="Pablo Martin Calvo" userId="33475e84de89f0ed" providerId="Windows Live" clId="Web-{5E1E8243-1C3E-4AD8-829D-27E9F80DCB67}" dt="2022-06-08T20:39:07.234" v="304"/>
        <pc:sldMkLst>
          <pc:docMk/>
          <pc:sldMk cId="4058810274" sldId="436"/>
        </pc:sldMkLst>
        <pc:spChg chg="mod">
          <ac:chgData name="Pablo Martin Calvo" userId="33475e84de89f0ed" providerId="Windows Live" clId="Web-{5E1E8243-1C3E-4AD8-829D-27E9F80DCB67}" dt="2022-06-08T20:38:40.499" v="262" actId="20577"/>
          <ac:spMkLst>
            <pc:docMk/>
            <pc:sldMk cId="4058810274" sldId="436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39:01.624" v="303" actId="20577"/>
          <ac:spMkLst>
            <pc:docMk/>
            <pc:sldMk cId="4058810274" sldId="436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35F7C4B7-546D-4DAC-BD1B-8289BF653C46}"/>
    <pc:docChg chg="modSld">
      <pc:chgData name="Pablo Martin Calvo" userId="33475e84de89f0ed" providerId="Windows Live" clId="Web-{35F7C4B7-546D-4DAC-BD1B-8289BF653C46}" dt="2022-06-03T06:58:57.438" v="20" actId="20577"/>
      <pc:docMkLst>
        <pc:docMk/>
      </pc:docMkLst>
      <pc:sldChg chg="modSp">
        <pc:chgData name="Pablo Martin Calvo" userId="33475e84de89f0ed" providerId="Windows Live" clId="Web-{35F7C4B7-546D-4DAC-BD1B-8289BF653C46}" dt="2022-06-03T06:58:37.594" v="19" actId="20577"/>
        <pc:sldMkLst>
          <pc:docMk/>
          <pc:sldMk cId="4176412884" sldId="401"/>
        </pc:sldMkLst>
        <pc:spChg chg="mod">
          <ac:chgData name="Pablo Martin Calvo" userId="33475e84de89f0ed" providerId="Windows Live" clId="Web-{35F7C4B7-546D-4DAC-BD1B-8289BF653C46}" dt="2022-06-03T06:58:37.594" v="19" actId="20577"/>
          <ac:spMkLst>
            <pc:docMk/>
            <pc:sldMk cId="4176412884" sldId="401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5F7C4B7-546D-4DAC-BD1B-8289BF653C46}" dt="2022-06-03T06:58:57.438" v="20" actId="20577"/>
        <pc:sldMkLst>
          <pc:docMk/>
          <pc:sldMk cId="3568084942" sldId="403"/>
        </pc:sldMkLst>
        <pc:spChg chg="mod">
          <ac:chgData name="Pablo Martin Calvo" userId="33475e84de89f0ed" providerId="Windows Live" clId="Web-{35F7C4B7-546D-4DAC-BD1B-8289BF653C46}" dt="2022-06-03T06:58:57.438" v="20" actId="20577"/>
          <ac:spMkLst>
            <pc:docMk/>
            <pc:sldMk cId="3568084942" sldId="403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F55894A7-2C1E-4814-8236-08FCA944110F}"/>
    <pc:docChg chg="addSld delSld modSld">
      <pc:chgData name="Pablo Martin Calvo" userId="33475e84de89f0ed" providerId="Windows Live" clId="Web-{F55894A7-2C1E-4814-8236-08FCA944110F}" dt="2022-06-03T00:18:47.498" v="1506" actId="20577"/>
      <pc:docMkLst>
        <pc:docMk/>
      </pc:docMkLst>
      <pc:sldChg chg="modSp">
        <pc:chgData name="Pablo Martin Calvo" userId="33475e84de89f0ed" providerId="Windows Live" clId="Web-{F55894A7-2C1E-4814-8236-08FCA944110F}" dt="2022-06-03T00:18:33.653" v="1495" actId="20577"/>
        <pc:sldMkLst>
          <pc:docMk/>
          <pc:sldMk cId="2406273178" sldId="256"/>
        </pc:sldMkLst>
        <pc:spChg chg="mod">
          <ac:chgData name="Pablo Martin Calvo" userId="33475e84de89f0ed" providerId="Windows Live" clId="Web-{F55894A7-2C1E-4814-8236-08FCA944110F}" dt="2022-06-03T00:18:33.653" v="14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55894A7-2C1E-4814-8236-08FCA944110F}" dt="2022-06-03T00:18:47.498" v="1506" actId="20577"/>
        <pc:sldMkLst>
          <pc:docMk/>
          <pc:sldMk cId="914369882" sldId="257"/>
        </pc:sldMkLst>
        <pc:spChg chg="mod">
          <ac:chgData name="Pablo Martin Calvo" userId="33475e84de89f0ed" providerId="Windows Live" clId="Web-{F55894A7-2C1E-4814-8236-08FCA944110F}" dt="2022-06-03T00:18:47.498" v="150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F55894A7-2C1E-4814-8236-08FCA944110F}" dt="2022-06-02T22:53:42.580" v="702" actId="20577"/>
        <pc:sldMkLst>
          <pc:docMk/>
          <pc:sldMk cId="1766337224" sldId="258"/>
        </pc:sldMkLst>
        <pc:spChg chg="mod">
          <ac:chgData name="Pablo Martin Calvo" userId="33475e84de89f0ed" providerId="Windows Live" clId="Web-{F55894A7-2C1E-4814-8236-08FCA944110F}" dt="2022-06-02T22:53:42.580" v="702" actId="20577"/>
          <ac:spMkLst>
            <pc:docMk/>
            <pc:sldMk cId="1766337224" sldId="258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2:53:28.377" v="698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F55894A7-2C1E-4814-8236-08FCA944110F}" dt="2022-06-03T00:17:28.603" v="1488" actId="1076"/>
        <pc:sldMkLst>
          <pc:docMk/>
          <pc:sldMk cId="2908740374" sldId="382"/>
        </pc:sldMkLst>
        <pc:spChg chg="mod">
          <ac:chgData name="Pablo Martin Calvo" userId="33475e84de89f0ed" providerId="Windows Live" clId="Web-{F55894A7-2C1E-4814-8236-08FCA944110F}" dt="2022-06-03T00:12:25.023" v="1454" actId="20577"/>
          <ac:spMkLst>
            <pc:docMk/>
            <pc:sldMk cId="2908740374" sldId="382"/>
            <ac:spMk id="2" creationId="{19079AAE-962B-0556-BB4C-2B8FF1EAD979}"/>
          </ac:spMkLst>
        </pc:spChg>
        <pc:spChg chg="del">
          <ac:chgData name="Pablo Martin Calvo" userId="33475e84de89f0ed" providerId="Windows Live" clId="Web-{F55894A7-2C1E-4814-8236-08FCA944110F}" dt="2022-06-03T00:12:27.492" v="1456"/>
          <ac:spMkLst>
            <pc:docMk/>
            <pc:sldMk cId="2908740374" sldId="382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12:38.040" v="1459"/>
          <ac:spMkLst>
            <pc:docMk/>
            <pc:sldMk cId="2908740374" sldId="382"/>
            <ac:spMk id="6" creationId="{26D680A7-3616-6894-7305-420A042C4BA3}"/>
          </ac:spMkLst>
        </pc:spChg>
        <pc:grpChg chg="del">
          <ac:chgData name="Pablo Martin Calvo" userId="33475e84de89f0ed" providerId="Windows Live" clId="Web-{F55894A7-2C1E-4814-8236-08FCA944110F}" dt="2022-06-03T00:12:25.820" v="1455"/>
          <ac:grpSpMkLst>
            <pc:docMk/>
            <pc:sldMk cId="2908740374" sldId="382"/>
            <ac:grpSpMk id="23" creationId="{67C8FAF7-BB12-7EDA-1D92-60B77995D7BA}"/>
          </ac:grpSpMkLst>
        </pc:grpChg>
        <pc:picChg chg="add del mod">
          <ac:chgData name="Pablo Martin Calvo" userId="33475e84de89f0ed" providerId="Windows Live" clId="Web-{F55894A7-2C1E-4814-8236-08FCA944110F}" dt="2022-06-03T00:17:04.195" v="1481"/>
          <ac:picMkLst>
            <pc:docMk/>
            <pc:sldMk cId="2908740374" sldId="382"/>
            <ac:picMk id="4" creationId="{2B37C225-1D97-77F5-A001-CA1886F6356C}"/>
          </ac:picMkLst>
        </pc:picChg>
        <pc:picChg chg="add mod modCrop">
          <ac:chgData name="Pablo Martin Calvo" userId="33475e84de89f0ed" providerId="Windows Live" clId="Web-{F55894A7-2C1E-4814-8236-08FCA944110F}" dt="2022-06-03T00:17:28.603" v="1488" actId="1076"/>
          <ac:picMkLst>
            <pc:docMk/>
            <pc:sldMk cId="2908740374" sldId="382"/>
            <ac:picMk id="7" creationId="{38B2B8C5-005B-6F4D-28A7-5C4D86A0106C}"/>
          </ac:picMkLst>
        </pc:picChg>
      </pc:sldChg>
      <pc:sldChg chg="del">
        <pc:chgData name="Pablo Martin Calvo" userId="33475e84de89f0ed" providerId="Windows Live" clId="Web-{F55894A7-2C1E-4814-8236-08FCA944110F}" dt="2022-06-03T00:13:50.404" v="1475"/>
        <pc:sldMkLst>
          <pc:docMk/>
          <pc:sldMk cId="1936642971" sldId="383"/>
        </pc:sldMkLst>
      </pc:sldChg>
      <pc:sldChg chg="del">
        <pc:chgData name="Pablo Martin Calvo" userId="33475e84de89f0ed" providerId="Windows Live" clId="Web-{F55894A7-2C1E-4814-8236-08FCA944110F}" dt="2022-06-03T00:13:50.404" v="1474"/>
        <pc:sldMkLst>
          <pc:docMk/>
          <pc:sldMk cId="554066998" sldId="384"/>
        </pc:sldMkLst>
      </pc:sldChg>
      <pc:sldChg chg="del">
        <pc:chgData name="Pablo Martin Calvo" userId="33475e84de89f0ed" providerId="Windows Live" clId="Web-{F55894A7-2C1E-4814-8236-08FCA944110F}" dt="2022-06-03T00:13:50.404" v="1473"/>
        <pc:sldMkLst>
          <pc:docMk/>
          <pc:sldMk cId="778869381" sldId="385"/>
        </pc:sldMkLst>
      </pc:sldChg>
      <pc:sldChg chg="del">
        <pc:chgData name="Pablo Martin Calvo" userId="33475e84de89f0ed" providerId="Windows Live" clId="Web-{F55894A7-2C1E-4814-8236-08FCA944110F}" dt="2022-06-03T00:13:50.404" v="1472"/>
        <pc:sldMkLst>
          <pc:docMk/>
          <pc:sldMk cId="203130857" sldId="386"/>
        </pc:sldMkLst>
      </pc:sldChg>
      <pc:sldChg chg="del">
        <pc:chgData name="Pablo Martin Calvo" userId="33475e84de89f0ed" providerId="Windows Live" clId="Web-{F55894A7-2C1E-4814-8236-08FCA944110F}" dt="2022-06-03T00:13:50.404" v="1471"/>
        <pc:sldMkLst>
          <pc:docMk/>
          <pc:sldMk cId="3940162328" sldId="387"/>
        </pc:sldMkLst>
      </pc:sldChg>
      <pc:sldChg chg="del">
        <pc:chgData name="Pablo Martin Calvo" userId="33475e84de89f0ed" providerId="Windows Live" clId="Web-{F55894A7-2C1E-4814-8236-08FCA944110F}" dt="2022-06-03T00:13:50.388" v="1469"/>
        <pc:sldMkLst>
          <pc:docMk/>
          <pc:sldMk cId="2341379116" sldId="388"/>
        </pc:sldMkLst>
      </pc:sldChg>
      <pc:sldChg chg="del">
        <pc:chgData name="Pablo Martin Calvo" userId="33475e84de89f0ed" providerId="Windows Live" clId="Web-{F55894A7-2C1E-4814-8236-08FCA944110F}" dt="2022-06-03T00:13:50.388" v="1468"/>
        <pc:sldMkLst>
          <pc:docMk/>
          <pc:sldMk cId="824988485" sldId="389"/>
        </pc:sldMkLst>
      </pc:sldChg>
      <pc:sldChg chg="del">
        <pc:chgData name="Pablo Martin Calvo" userId="33475e84de89f0ed" providerId="Windows Live" clId="Web-{F55894A7-2C1E-4814-8236-08FCA944110F}" dt="2022-06-03T00:13:50.388" v="1470"/>
        <pc:sldMkLst>
          <pc:docMk/>
          <pc:sldMk cId="3374755462" sldId="390"/>
        </pc:sldMkLst>
      </pc:sldChg>
      <pc:sldChg chg="del">
        <pc:chgData name="Pablo Martin Calvo" userId="33475e84de89f0ed" providerId="Windows Live" clId="Web-{F55894A7-2C1E-4814-8236-08FCA944110F}" dt="2022-06-03T00:13:50.388" v="1467"/>
        <pc:sldMkLst>
          <pc:docMk/>
          <pc:sldMk cId="1044104861" sldId="391"/>
        </pc:sldMkLst>
      </pc:sldChg>
      <pc:sldChg chg="del">
        <pc:chgData name="Pablo Martin Calvo" userId="33475e84de89f0ed" providerId="Windows Live" clId="Web-{F55894A7-2C1E-4814-8236-08FCA944110F}" dt="2022-06-03T00:13:50.388" v="1466"/>
        <pc:sldMkLst>
          <pc:docMk/>
          <pc:sldMk cId="3325880354" sldId="392"/>
        </pc:sldMkLst>
      </pc:sldChg>
      <pc:sldChg chg="del">
        <pc:chgData name="Pablo Martin Calvo" userId="33475e84de89f0ed" providerId="Windows Live" clId="Web-{F55894A7-2C1E-4814-8236-08FCA944110F}" dt="2022-06-03T00:13:50.388" v="1465"/>
        <pc:sldMkLst>
          <pc:docMk/>
          <pc:sldMk cId="1548216888" sldId="393"/>
        </pc:sldMkLst>
      </pc:sldChg>
      <pc:sldChg chg="del">
        <pc:chgData name="Pablo Martin Calvo" userId="33475e84de89f0ed" providerId="Windows Live" clId="Web-{F55894A7-2C1E-4814-8236-08FCA944110F}" dt="2022-06-03T00:13:50.388" v="1464"/>
        <pc:sldMkLst>
          <pc:docMk/>
          <pc:sldMk cId="1056584547" sldId="394"/>
        </pc:sldMkLst>
      </pc:sldChg>
      <pc:sldChg chg="del">
        <pc:chgData name="Pablo Martin Calvo" userId="33475e84de89f0ed" providerId="Windows Live" clId="Web-{F55894A7-2C1E-4814-8236-08FCA944110F}" dt="2022-06-03T00:13:50.388" v="1463"/>
        <pc:sldMkLst>
          <pc:docMk/>
          <pc:sldMk cId="4193023303" sldId="395"/>
        </pc:sldMkLst>
      </pc:sldChg>
      <pc:sldChg chg="del">
        <pc:chgData name="Pablo Martin Calvo" userId="33475e84de89f0ed" providerId="Windows Live" clId="Web-{F55894A7-2C1E-4814-8236-08FCA944110F}" dt="2022-06-03T00:13:50.388" v="1462"/>
        <pc:sldMkLst>
          <pc:docMk/>
          <pc:sldMk cId="3022487309" sldId="396"/>
        </pc:sldMkLst>
      </pc:sldChg>
      <pc:sldChg chg="modSp">
        <pc:chgData name="Pablo Martin Calvo" userId="33475e84de89f0ed" providerId="Windows Live" clId="Web-{F55894A7-2C1E-4814-8236-08FCA944110F}" dt="2022-06-02T22:25:06.169" v="7" actId="20577"/>
        <pc:sldMkLst>
          <pc:docMk/>
          <pc:sldMk cId="4176412884" sldId="401"/>
        </pc:sldMkLst>
        <pc:spChg chg="mod">
          <ac:chgData name="Pablo Martin Calvo" userId="33475e84de89f0ed" providerId="Windows Live" clId="Web-{F55894A7-2C1E-4814-8236-08FCA944110F}" dt="2022-06-02T22:25:06.169" v="7" actId="20577"/>
          <ac:spMkLst>
            <pc:docMk/>
            <pc:sldMk cId="4176412884" sldId="401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F55894A7-2C1E-4814-8236-08FCA944110F}" dt="2022-06-02T22:29:04.439" v="75" actId="20577"/>
        <pc:sldMkLst>
          <pc:docMk/>
          <pc:sldMk cId="3568084942" sldId="403"/>
        </pc:sldMkLst>
        <pc:spChg chg="mod">
          <ac:chgData name="Pablo Martin Calvo" userId="33475e84de89f0ed" providerId="Windows Live" clId="Web-{F55894A7-2C1E-4814-8236-08FCA944110F}" dt="2022-06-02T22:26:39.546" v="44" actId="20577"/>
          <ac:spMkLst>
            <pc:docMk/>
            <pc:sldMk cId="3568084942" sldId="403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29:04.439" v="75" actId="20577"/>
          <ac:spMkLst>
            <pc:docMk/>
            <pc:sldMk cId="3568084942" sldId="403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32:34.615" v="225" actId="20577"/>
        <pc:sldMkLst>
          <pc:docMk/>
          <pc:sldMk cId="2884310666" sldId="404"/>
        </pc:sldMkLst>
        <pc:spChg chg="mod">
          <ac:chgData name="Pablo Martin Calvo" userId="33475e84de89f0ed" providerId="Windows Live" clId="Web-{F55894A7-2C1E-4814-8236-08FCA944110F}" dt="2022-06-02T22:29:14.252" v="81" actId="20577"/>
          <ac:spMkLst>
            <pc:docMk/>
            <pc:sldMk cId="2884310666" sldId="404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32:34.615" v="225" actId="20577"/>
          <ac:spMkLst>
            <pc:docMk/>
            <pc:sldMk cId="2884310666" sldId="404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43:18.333" v="555" actId="20577"/>
        <pc:sldMkLst>
          <pc:docMk/>
          <pc:sldMk cId="1447040491" sldId="405"/>
        </pc:sldMkLst>
        <pc:spChg chg="mod">
          <ac:chgData name="Pablo Martin Calvo" userId="33475e84de89f0ed" providerId="Windows Live" clId="Web-{F55894A7-2C1E-4814-8236-08FCA944110F}" dt="2022-06-02T22:34:57.352" v="236" actId="20577"/>
          <ac:spMkLst>
            <pc:docMk/>
            <pc:sldMk cId="1447040491" sldId="405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18.333" v="555" actId="20577"/>
          <ac:spMkLst>
            <pc:docMk/>
            <pc:sldMk cId="1447040491" sldId="405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2T22:43:35.506" v="575" actId="20577"/>
        <pc:sldMkLst>
          <pc:docMk/>
          <pc:sldMk cId="1497294421" sldId="406"/>
        </pc:sldMkLst>
        <pc:spChg chg="mod">
          <ac:chgData name="Pablo Martin Calvo" userId="33475e84de89f0ed" providerId="Windows Live" clId="Web-{F55894A7-2C1E-4814-8236-08FCA944110F}" dt="2022-06-02T22:35:02.149" v="246" actId="20577"/>
          <ac:spMkLst>
            <pc:docMk/>
            <pc:sldMk cId="1497294421" sldId="406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35.506" v="575" actId="20577"/>
          <ac:spMkLst>
            <pc:docMk/>
            <pc:sldMk cId="1497294421" sldId="406"/>
            <ac:spMk id="3" creationId="{B642C093-7229-DD5E-5230-FB4B1906861D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5" creationId="{895F34B8-2249-5D78-FB70-A32BABFF8896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6" creationId="{FF619466-8D8B-1487-F0B9-F98624C9C520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7" creationId="{E48784D4-50F0-79E2-06AB-AC26CAA70A15}"/>
          </ac:spMkLst>
        </pc:spChg>
        <pc:spChg chg="mod topLvl">
          <ac:chgData name="Pablo Martin Calvo" userId="33475e84de89f0ed" providerId="Windows Live" clId="Web-{F55894A7-2C1E-4814-8236-08FCA944110F}" dt="2022-06-02T22:37:06.200" v="366"/>
          <ac:spMkLst>
            <pc:docMk/>
            <pc:sldMk cId="1497294421" sldId="406"/>
            <ac:spMk id="8" creationId="{F0AB6489-D5BF-9A0A-043D-AED2B6FC93C3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9" creationId="{0D3B9F8E-B325-C4E0-13B9-E3584143B497}"/>
          </ac:spMkLst>
        </pc:spChg>
        <pc:spChg chg="add mod">
          <ac:chgData name="Pablo Martin Calvo" userId="33475e84de89f0ed" providerId="Windows Live" clId="Web-{F55894A7-2C1E-4814-8236-08FCA944110F}" dt="2022-06-02T22:37:43.810" v="372" actId="1076"/>
          <ac:spMkLst>
            <pc:docMk/>
            <pc:sldMk cId="1497294421" sldId="406"/>
            <ac:spMk id="17" creationId="{495E0999-207C-1555-B73A-AC5D7C34744E}"/>
          </ac:spMkLst>
        </pc:spChg>
        <pc:spChg chg="add mod">
          <ac:chgData name="Pablo Martin Calvo" userId="33475e84de89f0ed" providerId="Windows Live" clId="Web-{F55894A7-2C1E-4814-8236-08FCA944110F}" dt="2022-06-02T22:37:53.482" v="374" actId="1076"/>
          <ac:spMkLst>
            <pc:docMk/>
            <pc:sldMk cId="1497294421" sldId="406"/>
            <ac:spMk id="18" creationId="{C270D7B8-DCAA-B581-2451-D010FBFB9A50}"/>
          </ac:spMkLst>
        </pc:spChg>
        <pc:grpChg chg="add del">
          <ac:chgData name="Pablo Martin Calvo" userId="33475e84de89f0ed" providerId="Windows Live" clId="Web-{F55894A7-2C1E-4814-8236-08FCA944110F}" dt="2022-06-02T22:36:43.559" v="361"/>
          <ac:grpSpMkLst>
            <pc:docMk/>
            <pc:sldMk cId="1497294421" sldId="406"/>
            <ac:grpSpMk id="14" creationId="{5019C5DB-09F4-427B-08C4-6E646BCF5E5D}"/>
          </ac:grpSpMkLst>
        </pc:grpChg>
        <pc:picChg chg="add mod">
          <ac:chgData name="Pablo Martin Calvo" userId="33475e84de89f0ed" providerId="Windows Live" clId="Web-{F55894A7-2C1E-4814-8236-08FCA944110F}" dt="2022-06-02T22:39:59.126" v="385" actId="1076"/>
          <ac:picMkLst>
            <pc:docMk/>
            <pc:sldMk cId="1497294421" sldId="406"/>
            <ac:picMk id="19" creationId="{3C35FF58-FBDB-A4EB-1429-63335C29A40D}"/>
          </ac:picMkLst>
        </pc:picChg>
        <pc:picChg chg="add mod">
          <ac:chgData name="Pablo Martin Calvo" userId="33475e84de89f0ed" providerId="Windows Live" clId="Web-{F55894A7-2C1E-4814-8236-08FCA944110F}" dt="2022-06-02T22:39:45.250" v="383" actId="1076"/>
          <ac:picMkLst>
            <pc:docMk/>
            <pc:sldMk cId="1497294421" sldId="406"/>
            <ac:picMk id="20" creationId="{71190BC1-D51D-5B0A-AAAE-EAD86339A5C1}"/>
          </ac:picMkLst>
        </pc:picChg>
        <pc:picChg chg="add mod">
          <ac:chgData name="Pablo Martin Calvo" userId="33475e84de89f0ed" providerId="Windows Live" clId="Web-{F55894A7-2C1E-4814-8236-08FCA944110F}" dt="2022-06-02T22:40:09.235" v="387" actId="1076"/>
          <ac:picMkLst>
            <pc:docMk/>
            <pc:sldMk cId="1497294421" sldId="406"/>
            <ac:picMk id="21" creationId="{D88AD6DE-1E35-0A9E-3F43-5A38585D46E0}"/>
          </ac:picMkLst>
        </pc:picChg>
        <pc:picChg chg="add mod">
          <ac:chgData name="Pablo Martin Calvo" userId="33475e84de89f0ed" providerId="Windows Live" clId="Web-{F55894A7-2C1E-4814-8236-08FCA944110F}" dt="2022-06-02T22:40:26.845" v="389" actId="1076"/>
          <ac:picMkLst>
            <pc:docMk/>
            <pc:sldMk cId="1497294421" sldId="406"/>
            <ac:picMk id="22" creationId="{B80C85D1-218B-55D9-2308-E1740E90065E}"/>
          </ac:picMkLst>
        </pc:picChg>
        <pc:picChg chg="add mod">
          <ac:chgData name="Pablo Martin Calvo" userId="33475e84de89f0ed" providerId="Windows Live" clId="Web-{F55894A7-2C1E-4814-8236-08FCA944110F}" dt="2022-06-02T22:40:56.486" v="393" actId="1076"/>
          <ac:picMkLst>
            <pc:docMk/>
            <pc:sldMk cId="1497294421" sldId="406"/>
            <ac:picMk id="23" creationId="{4D700305-7D2E-6A6E-33E1-01A929FA4806}"/>
          </ac:picMkLst>
        </pc:pic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0" creationId="{955E3DB9-8F09-B299-18DD-3F5A5AE3A73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1" creationId="{3F1B1863-E127-6057-8CDF-2B6D905340F9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2" creationId="{953C7326-7FA1-E503-99C9-301AAD0926C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3" creationId="{FEEB391E-7125-4632-EE25-921904D63449}"/>
          </ac:cxnSpMkLst>
        </pc:cxnChg>
        <pc:cxnChg chg="add mod">
          <ac:chgData name="Pablo Martin Calvo" userId="33475e84de89f0ed" providerId="Windows Live" clId="Web-{F55894A7-2C1E-4814-8236-08FCA944110F}" dt="2022-06-02T22:37:35.654" v="369" actId="1076"/>
          <ac:cxnSpMkLst>
            <pc:docMk/>
            <pc:sldMk cId="1497294421" sldId="406"/>
            <ac:cxnSpMk id="15" creationId="{2D3DC6F1-D1B6-7EA1-D046-0BDA89BAA1F3}"/>
          </ac:cxnSpMkLst>
        </pc:cxnChg>
        <pc:cxnChg chg="add mod">
          <ac:chgData name="Pablo Martin Calvo" userId="33475e84de89f0ed" providerId="Windows Live" clId="Web-{F55894A7-2C1E-4814-8236-08FCA944110F}" dt="2022-06-02T22:37:35.654" v="370" actId="1076"/>
          <ac:cxnSpMkLst>
            <pc:docMk/>
            <pc:sldMk cId="1497294421" sldId="406"/>
            <ac:cxnSpMk id="16" creationId="{C7DA7B8D-6005-ADE0-DEF3-33D4D66CE535}"/>
          </ac:cxnSpMkLst>
        </pc:cxnChg>
      </pc:sldChg>
      <pc:sldChg chg="add replId">
        <pc:chgData name="Pablo Martin Calvo" userId="33475e84de89f0ed" providerId="Windows Live" clId="Web-{F55894A7-2C1E-4814-8236-08FCA944110F}" dt="2022-06-02T22:44:25.350" v="576"/>
        <pc:sldMkLst>
          <pc:docMk/>
          <pc:sldMk cId="2531893603" sldId="407"/>
        </pc:sldMkLst>
      </pc:sldChg>
      <pc:sldChg chg="delSp modSp add replId">
        <pc:chgData name="Pablo Martin Calvo" userId="33475e84de89f0ed" providerId="Windows Live" clId="Web-{F55894A7-2C1E-4814-8236-08FCA944110F}" dt="2022-06-02T23:00:50.073" v="879" actId="20577"/>
        <pc:sldMkLst>
          <pc:docMk/>
          <pc:sldMk cId="3647592880" sldId="408"/>
        </pc:sldMkLst>
        <pc:spChg chg="mod">
          <ac:chgData name="Pablo Martin Calvo" userId="33475e84de89f0ed" providerId="Windows Live" clId="Web-{F55894A7-2C1E-4814-8236-08FCA944110F}" dt="2022-06-02T22:59:28.790" v="750" actId="20577"/>
          <ac:spMkLst>
            <pc:docMk/>
            <pc:sldMk cId="3647592880" sldId="408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00:50.073" v="879" actId="20577"/>
          <ac:spMkLst>
            <pc:docMk/>
            <pc:sldMk cId="3647592880" sldId="408"/>
            <ac:spMk id="3" creationId="{B642C093-7229-DD5E-5230-FB4B1906861D}"/>
          </ac:spMkLst>
        </pc:spChg>
        <pc:spChg chg="del">
          <ac:chgData name="Pablo Martin Calvo" userId="33475e84de89f0ed" providerId="Windows Live" clId="Web-{F55894A7-2C1E-4814-8236-08FCA944110F}" dt="2022-06-02T22:59:13.852" v="721"/>
          <ac:spMkLst>
            <pc:docMk/>
            <pc:sldMk cId="3647592880" sldId="408"/>
            <ac:spMk id="5" creationId="{895F34B8-2249-5D78-FB70-A32BABFF8896}"/>
          </ac:spMkLst>
        </pc:spChg>
        <pc:spChg chg="del">
          <ac:chgData name="Pablo Martin Calvo" userId="33475e84de89f0ed" providerId="Windows Live" clId="Web-{F55894A7-2C1E-4814-8236-08FCA944110F}" dt="2022-06-02T22:59:13.852" v="720"/>
          <ac:spMkLst>
            <pc:docMk/>
            <pc:sldMk cId="3647592880" sldId="408"/>
            <ac:spMk id="6" creationId="{FF619466-8D8B-1487-F0B9-F98624C9C520}"/>
          </ac:spMkLst>
        </pc:spChg>
        <pc:spChg chg="del">
          <ac:chgData name="Pablo Martin Calvo" userId="33475e84de89f0ed" providerId="Windows Live" clId="Web-{F55894A7-2C1E-4814-8236-08FCA944110F}" dt="2022-06-02T22:59:13.852" v="719"/>
          <ac:spMkLst>
            <pc:docMk/>
            <pc:sldMk cId="3647592880" sldId="408"/>
            <ac:spMk id="7" creationId="{E48784D4-50F0-79E2-06AB-AC26CAA70A15}"/>
          </ac:spMkLst>
        </pc:spChg>
        <pc:spChg chg="del">
          <ac:chgData name="Pablo Martin Calvo" userId="33475e84de89f0ed" providerId="Windows Live" clId="Web-{F55894A7-2C1E-4814-8236-08FCA944110F}" dt="2022-06-02T22:59:13.852" v="718"/>
          <ac:spMkLst>
            <pc:docMk/>
            <pc:sldMk cId="3647592880" sldId="408"/>
            <ac:spMk id="8" creationId="{F0AB6489-D5BF-9A0A-043D-AED2B6FC93C3}"/>
          </ac:spMkLst>
        </pc:spChg>
        <pc:spChg chg="del">
          <ac:chgData name="Pablo Martin Calvo" userId="33475e84de89f0ed" providerId="Windows Live" clId="Web-{F55894A7-2C1E-4814-8236-08FCA944110F}" dt="2022-06-02T22:59:13.852" v="717"/>
          <ac:spMkLst>
            <pc:docMk/>
            <pc:sldMk cId="3647592880" sldId="408"/>
            <ac:spMk id="9" creationId="{0D3B9F8E-B325-C4E0-13B9-E3584143B497}"/>
          </ac:spMkLst>
        </pc:spChg>
        <pc:spChg chg="del">
          <ac:chgData name="Pablo Martin Calvo" userId="33475e84de89f0ed" providerId="Windows Live" clId="Web-{F55894A7-2C1E-4814-8236-08FCA944110F}" dt="2022-06-02T22:59:13.852" v="710"/>
          <ac:spMkLst>
            <pc:docMk/>
            <pc:sldMk cId="3647592880" sldId="408"/>
            <ac:spMk id="17" creationId="{495E0999-207C-1555-B73A-AC5D7C34744E}"/>
          </ac:spMkLst>
        </pc:spChg>
        <pc:spChg chg="del">
          <ac:chgData name="Pablo Martin Calvo" userId="33475e84de89f0ed" providerId="Windows Live" clId="Web-{F55894A7-2C1E-4814-8236-08FCA944110F}" dt="2022-06-02T22:59:13.852" v="709"/>
          <ac:spMkLst>
            <pc:docMk/>
            <pc:sldMk cId="3647592880" sldId="408"/>
            <ac:spMk id="18" creationId="{C270D7B8-DCAA-B581-2451-D010FBFB9A50}"/>
          </ac:spMkLst>
        </pc:spChg>
        <pc:picChg chg="del">
          <ac:chgData name="Pablo Martin Calvo" userId="33475e84de89f0ed" providerId="Windows Live" clId="Web-{F55894A7-2C1E-4814-8236-08FCA944110F}" dt="2022-06-02T22:59:13.852" v="708"/>
          <ac:picMkLst>
            <pc:docMk/>
            <pc:sldMk cId="3647592880" sldId="408"/>
            <ac:picMk id="19" creationId="{3C35FF58-FBDB-A4EB-1429-63335C29A40D}"/>
          </ac:picMkLst>
        </pc:picChg>
        <pc:picChg chg="del">
          <ac:chgData name="Pablo Martin Calvo" userId="33475e84de89f0ed" providerId="Windows Live" clId="Web-{F55894A7-2C1E-4814-8236-08FCA944110F}" dt="2022-06-02T22:59:13.852" v="707"/>
          <ac:picMkLst>
            <pc:docMk/>
            <pc:sldMk cId="3647592880" sldId="408"/>
            <ac:picMk id="20" creationId="{71190BC1-D51D-5B0A-AAAE-EAD86339A5C1}"/>
          </ac:picMkLst>
        </pc:picChg>
        <pc:picChg chg="del">
          <ac:chgData name="Pablo Martin Calvo" userId="33475e84de89f0ed" providerId="Windows Live" clId="Web-{F55894A7-2C1E-4814-8236-08FCA944110F}" dt="2022-06-02T22:59:13.852" v="706"/>
          <ac:picMkLst>
            <pc:docMk/>
            <pc:sldMk cId="3647592880" sldId="408"/>
            <ac:picMk id="21" creationId="{D88AD6DE-1E35-0A9E-3F43-5A38585D46E0}"/>
          </ac:picMkLst>
        </pc:picChg>
        <pc:picChg chg="del">
          <ac:chgData name="Pablo Martin Calvo" userId="33475e84de89f0ed" providerId="Windows Live" clId="Web-{F55894A7-2C1E-4814-8236-08FCA944110F}" dt="2022-06-02T22:59:13.852" v="705"/>
          <ac:picMkLst>
            <pc:docMk/>
            <pc:sldMk cId="3647592880" sldId="408"/>
            <ac:picMk id="22" creationId="{B80C85D1-218B-55D9-2308-E1740E90065E}"/>
          </ac:picMkLst>
        </pc:picChg>
        <pc:picChg chg="del">
          <ac:chgData name="Pablo Martin Calvo" userId="33475e84de89f0ed" providerId="Windows Live" clId="Web-{F55894A7-2C1E-4814-8236-08FCA944110F}" dt="2022-06-02T22:59:13.852" v="704"/>
          <ac:picMkLst>
            <pc:docMk/>
            <pc:sldMk cId="3647592880" sldId="408"/>
            <ac:picMk id="23" creationId="{4D700305-7D2E-6A6E-33E1-01A929FA4806}"/>
          </ac:picMkLst>
        </pc:picChg>
        <pc:cxnChg chg="del">
          <ac:chgData name="Pablo Martin Calvo" userId="33475e84de89f0ed" providerId="Windows Live" clId="Web-{F55894A7-2C1E-4814-8236-08FCA944110F}" dt="2022-06-02T22:59:13.852" v="716"/>
          <ac:cxnSpMkLst>
            <pc:docMk/>
            <pc:sldMk cId="3647592880" sldId="408"/>
            <ac:cxnSpMk id="10" creationId="{955E3DB9-8F09-B299-18DD-3F5A5AE3A736}"/>
          </ac:cxnSpMkLst>
        </pc:cxnChg>
        <pc:cxnChg chg="del">
          <ac:chgData name="Pablo Martin Calvo" userId="33475e84de89f0ed" providerId="Windows Live" clId="Web-{F55894A7-2C1E-4814-8236-08FCA944110F}" dt="2022-06-02T22:59:13.852" v="715"/>
          <ac:cxnSpMkLst>
            <pc:docMk/>
            <pc:sldMk cId="3647592880" sldId="408"/>
            <ac:cxnSpMk id="11" creationId="{3F1B1863-E127-6057-8CDF-2B6D905340F9}"/>
          </ac:cxnSpMkLst>
        </pc:cxnChg>
        <pc:cxnChg chg="del">
          <ac:chgData name="Pablo Martin Calvo" userId="33475e84de89f0ed" providerId="Windows Live" clId="Web-{F55894A7-2C1E-4814-8236-08FCA944110F}" dt="2022-06-02T22:59:13.852" v="714"/>
          <ac:cxnSpMkLst>
            <pc:docMk/>
            <pc:sldMk cId="3647592880" sldId="408"/>
            <ac:cxnSpMk id="12" creationId="{953C7326-7FA1-E503-99C9-301AAD0926C6}"/>
          </ac:cxnSpMkLst>
        </pc:cxnChg>
        <pc:cxnChg chg="del">
          <ac:chgData name="Pablo Martin Calvo" userId="33475e84de89f0ed" providerId="Windows Live" clId="Web-{F55894A7-2C1E-4814-8236-08FCA944110F}" dt="2022-06-02T22:59:13.852" v="713"/>
          <ac:cxnSpMkLst>
            <pc:docMk/>
            <pc:sldMk cId="3647592880" sldId="408"/>
            <ac:cxnSpMk id="13" creationId="{FEEB391E-7125-4632-EE25-921904D63449}"/>
          </ac:cxnSpMkLst>
        </pc:cxnChg>
        <pc:cxnChg chg="del">
          <ac:chgData name="Pablo Martin Calvo" userId="33475e84de89f0ed" providerId="Windows Live" clId="Web-{F55894A7-2C1E-4814-8236-08FCA944110F}" dt="2022-06-02T22:59:13.852" v="712"/>
          <ac:cxnSpMkLst>
            <pc:docMk/>
            <pc:sldMk cId="3647592880" sldId="408"/>
            <ac:cxnSpMk id="15" creationId="{2D3DC6F1-D1B6-7EA1-D046-0BDA89BAA1F3}"/>
          </ac:cxnSpMkLst>
        </pc:cxnChg>
        <pc:cxnChg chg="del">
          <ac:chgData name="Pablo Martin Calvo" userId="33475e84de89f0ed" providerId="Windows Live" clId="Web-{F55894A7-2C1E-4814-8236-08FCA944110F}" dt="2022-06-02T22:59:13.852" v="711"/>
          <ac:cxnSpMkLst>
            <pc:docMk/>
            <pc:sldMk cId="3647592880" sldId="408"/>
            <ac:cxnSpMk id="16" creationId="{C7DA7B8D-6005-ADE0-DEF3-33D4D66CE535}"/>
          </ac:cxnSpMkLst>
        </pc:cxnChg>
      </pc:sldChg>
      <pc:sldChg chg="modSp add replId">
        <pc:chgData name="Pablo Martin Calvo" userId="33475e84de89f0ed" providerId="Windows Live" clId="Web-{F55894A7-2C1E-4814-8236-08FCA944110F}" dt="2022-06-02T23:35:01.149" v="1176" actId="20577"/>
        <pc:sldMkLst>
          <pc:docMk/>
          <pc:sldMk cId="808718606" sldId="409"/>
        </pc:sldMkLst>
        <pc:spChg chg="mod">
          <ac:chgData name="Pablo Martin Calvo" userId="33475e84de89f0ed" providerId="Windows Live" clId="Web-{F55894A7-2C1E-4814-8236-08FCA944110F}" dt="2022-06-02T23:35:01.149" v="1176" actId="20577"/>
          <ac:spMkLst>
            <pc:docMk/>
            <pc:sldMk cId="808718606" sldId="409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F55894A7-2C1E-4814-8236-08FCA944110F}" dt="2022-06-02T23:34:36.086" v="1142" actId="20577"/>
        <pc:sldMkLst>
          <pc:docMk/>
          <pc:sldMk cId="3758608873" sldId="410"/>
        </pc:sldMkLst>
        <pc:spChg chg="mod">
          <ac:chgData name="Pablo Martin Calvo" userId="33475e84de89f0ed" providerId="Windows Live" clId="Web-{F55894A7-2C1E-4814-8236-08FCA944110F}" dt="2022-06-02T23:32:24.255" v="1041" actId="20577"/>
          <ac:spMkLst>
            <pc:docMk/>
            <pc:sldMk cId="3758608873" sldId="410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34:36.086" v="1142" actId="20577"/>
          <ac:spMkLst>
            <pc:docMk/>
            <pc:sldMk cId="3758608873" sldId="410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3:33:42.178" v="1058" actId="1076"/>
          <ac:picMkLst>
            <pc:docMk/>
            <pc:sldMk cId="3758608873" sldId="410"/>
            <ac:picMk id="4" creationId="{1D721FA8-08D7-57E4-E736-827430EF0E26}"/>
          </ac:picMkLst>
        </pc:picChg>
      </pc:sldChg>
      <pc:sldChg chg="delSp modSp add replId">
        <pc:chgData name="Pablo Martin Calvo" userId="33475e84de89f0ed" providerId="Windows Live" clId="Web-{F55894A7-2C1E-4814-8236-08FCA944110F}" dt="2022-06-03T00:00:57.928" v="1191" actId="14100"/>
        <pc:sldMkLst>
          <pc:docMk/>
          <pc:sldMk cId="3522281386" sldId="411"/>
        </pc:sldMkLst>
        <pc:spChg chg="mod">
          <ac:chgData name="Pablo Martin Calvo" userId="33475e84de89f0ed" providerId="Windows Live" clId="Web-{F55894A7-2C1E-4814-8236-08FCA944110F}" dt="2022-06-03T00:00:57.928" v="1191" actId="14100"/>
          <ac:spMkLst>
            <pc:docMk/>
            <pc:sldMk cId="3522281386" sldId="411"/>
            <ac:spMk id="3" creationId="{B642C093-7229-DD5E-5230-FB4B1906861D}"/>
          </ac:spMkLst>
        </pc:spChg>
        <pc:picChg chg="del">
          <ac:chgData name="Pablo Martin Calvo" userId="33475e84de89f0ed" providerId="Windows Live" clId="Web-{F55894A7-2C1E-4814-8236-08FCA944110F}" dt="2022-06-03T00:00:52.803" v="1190"/>
          <ac:picMkLst>
            <pc:docMk/>
            <pc:sldMk cId="3522281386" sldId="411"/>
            <ac:picMk id="4" creationId="{1D721FA8-08D7-57E4-E736-827430EF0E26}"/>
          </ac:picMkLst>
        </pc:picChg>
      </pc:sldChg>
      <pc:sldChg chg="modSp add replId">
        <pc:chgData name="Pablo Martin Calvo" userId="33475e84de89f0ed" providerId="Windows Live" clId="Web-{F55894A7-2C1E-4814-8236-08FCA944110F}" dt="2022-06-03T00:03:02.994" v="1373" actId="20577"/>
        <pc:sldMkLst>
          <pc:docMk/>
          <pc:sldMk cId="3487117466" sldId="412"/>
        </pc:sldMkLst>
        <pc:spChg chg="mod">
          <ac:chgData name="Pablo Martin Calvo" userId="33475e84de89f0ed" providerId="Windows Live" clId="Web-{F55894A7-2C1E-4814-8236-08FCA944110F}" dt="2022-06-03T00:03:02.994" v="1373" actId="20577"/>
          <ac:spMkLst>
            <pc:docMk/>
            <pc:sldMk cId="3487117466" sldId="412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3T00:11:06.941" v="1403" actId="1076"/>
        <pc:sldMkLst>
          <pc:docMk/>
          <pc:sldMk cId="846117950" sldId="413"/>
        </pc:sldMkLst>
        <pc:spChg chg="mod">
          <ac:chgData name="Pablo Martin Calvo" userId="33475e84de89f0ed" providerId="Windows Live" clId="Web-{F55894A7-2C1E-4814-8236-08FCA944110F}" dt="2022-06-03T00:10:48.706" v="1396" actId="20577"/>
          <ac:spMkLst>
            <pc:docMk/>
            <pc:sldMk cId="846117950" sldId="413"/>
            <ac:spMk id="2" creationId="{19079AAE-962B-0556-BB4C-2B8FF1EAD979}"/>
          </ac:spMkLst>
        </pc:spChg>
        <pc:spChg chg="del mod">
          <ac:chgData name="Pablo Martin Calvo" userId="33475e84de89f0ed" providerId="Windows Live" clId="Web-{F55894A7-2C1E-4814-8236-08FCA944110F}" dt="2022-06-03T00:09:32.655" v="1381"/>
          <ac:spMkLst>
            <pc:docMk/>
            <pc:sldMk cId="846117950" sldId="413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09:36.765" v="1382"/>
          <ac:spMkLst>
            <pc:docMk/>
            <pc:sldMk cId="846117950" sldId="413"/>
            <ac:spMk id="5" creationId="{6E84455D-A435-35B0-8F61-D01DCC762471}"/>
          </ac:spMkLst>
        </pc:spChg>
        <pc:picChg chg="add del mod">
          <ac:chgData name="Pablo Martin Calvo" userId="33475e84de89f0ed" providerId="Windows Live" clId="Web-{F55894A7-2C1E-4814-8236-08FCA944110F}" dt="2022-06-03T00:10:49.722" v="1397"/>
          <ac:picMkLst>
            <pc:docMk/>
            <pc:sldMk cId="846117950" sldId="413"/>
            <ac:picMk id="6" creationId="{6A93A665-1B0B-5B0A-213D-0C67A6D591D6}"/>
          </ac:picMkLst>
        </pc:picChg>
        <pc:picChg chg="add mod">
          <ac:chgData name="Pablo Martin Calvo" userId="33475e84de89f0ed" providerId="Windows Live" clId="Web-{F55894A7-2C1E-4814-8236-08FCA944110F}" dt="2022-06-03T00:11:06.941" v="1403" actId="1076"/>
          <ac:picMkLst>
            <pc:docMk/>
            <pc:sldMk cId="846117950" sldId="413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0:43.378" v="1393"/>
        <pc:sldMkLst>
          <pc:docMk/>
          <pc:sldMk cId="1244270929" sldId="414"/>
        </pc:sldMkLst>
        <pc:picChg chg="del">
          <ac:chgData name="Pablo Martin Calvo" userId="33475e84de89f0ed" providerId="Windows Live" clId="Web-{F55894A7-2C1E-4814-8236-08FCA944110F}" dt="2022-06-03T00:10:43.378" v="1393"/>
          <ac:picMkLst>
            <pc:docMk/>
            <pc:sldMk cId="1244270929" sldId="414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6:55.414" v="1478"/>
        <pc:sldMkLst>
          <pc:docMk/>
          <pc:sldMk cId="1924956844" sldId="415"/>
        </pc:sldMkLst>
        <pc:picChg chg="del">
          <ac:chgData name="Pablo Martin Calvo" userId="33475e84de89f0ed" providerId="Windows Live" clId="Web-{F55894A7-2C1E-4814-8236-08FCA944110F}" dt="2022-06-03T00:16:55.414" v="1478"/>
          <ac:picMkLst>
            <pc:docMk/>
            <pc:sldMk cId="1924956844" sldId="415"/>
            <ac:picMk id="7" creationId="{38B2B8C5-005B-6F4D-28A7-5C4D86A0106C}"/>
          </ac:picMkLst>
        </pc:pic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EB0BD3EA-1CF1-47CD-BB2A-2D45126BBA6E}"/>
    <pc:docChg chg="modSld">
      <pc:chgData name="" userId="" providerId="" clId="Web-{EB0BD3EA-1CF1-47CD-BB2A-2D45126BBA6E}" dt="2022-06-16T17:00:16.469" v="0" actId="20577"/>
      <pc:docMkLst>
        <pc:docMk/>
      </pc:docMkLst>
      <pc:sldChg chg="modSp">
        <pc:chgData name="" userId="" providerId="" clId="Web-{EB0BD3EA-1CF1-47CD-BB2A-2D45126BBA6E}" dt="2022-06-16T17:00:16.469" v="0" actId="20577"/>
        <pc:sldMkLst>
          <pc:docMk/>
          <pc:sldMk cId="2406273178" sldId="256"/>
        </pc:sldMkLst>
        <pc:spChg chg="mod">
          <ac:chgData name="" userId="" providerId="" clId="Web-{EB0BD3EA-1CF1-47CD-BB2A-2D45126BBA6E}" dt="2022-06-16T17:00:16.469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FF31AD9-EE20-48A2-8239-EFC4D8C89E2D}"/>
    <pc:docChg chg="addSld modSld">
      <pc:chgData name="Pablo Martin Calvo" userId="33475e84de89f0ed" providerId="Windows Live" clId="Web-{0FF31AD9-EE20-48A2-8239-EFC4D8C89E2D}" dt="2022-06-09T22:39:13.340" v="543" actId="20577"/>
      <pc:docMkLst>
        <pc:docMk/>
      </pc:docMkLst>
      <pc:sldChg chg="delSp modSp">
        <pc:chgData name="Pablo Martin Calvo" userId="33475e84de89f0ed" providerId="Windows Live" clId="Web-{0FF31AD9-EE20-48A2-8239-EFC4D8C89E2D}" dt="2022-06-09T22:36:17.262" v="500" actId="20577"/>
        <pc:sldMkLst>
          <pc:docMk/>
          <pc:sldMk cId="4167306189" sldId="417"/>
        </pc:sldMkLst>
        <pc:spChg chg="mod">
          <ac:chgData name="Pablo Martin Calvo" userId="33475e84de89f0ed" providerId="Windows Live" clId="Web-{0FF31AD9-EE20-48A2-8239-EFC4D8C89E2D}" dt="2022-06-09T22:27:48.529" v="11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7.262" v="500" actId="20577"/>
          <ac:spMkLst>
            <pc:docMk/>
            <pc:sldMk cId="4167306189" sldId="417"/>
            <ac:spMk id="3" creationId="{C5CD4017-C5FB-64C3-CB0F-3BE3BE3A07A5}"/>
          </ac:spMkLst>
        </pc:spChg>
        <pc:spChg chg="del">
          <ac:chgData name="Pablo Martin Calvo" userId="33475e84de89f0ed" providerId="Windows Live" clId="Web-{0FF31AD9-EE20-48A2-8239-EFC4D8C89E2D}" dt="2022-06-09T22:28:43.966" v="101"/>
          <ac:spMkLst>
            <pc:docMk/>
            <pc:sldMk cId="4167306189" sldId="417"/>
            <ac:spMk id="7" creationId="{BCCE1D5E-E736-9422-BBA7-403A029ABC16}"/>
          </ac:spMkLst>
        </pc:spChg>
        <pc:picChg chg="del">
          <ac:chgData name="Pablo Martin Calvo" userId="33475e84de89f0ed" providerId="Windows Live" clId="Web-{0FF31AD9-EE20-48A2-8239-EFC4D8C89E2D}" dt="2022-06-09T22:28:43.966" v="102"/>
          <ac:picMkLst>
            <pc:docMk/>
            <pc:sldMk cId="4167306189" sldId="417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0FF31AD9-EE20-48A2-8239-EFC4D8C89E2D}" dt="2022-06-09T22:30:20.779" v="239" actId="20577"/>
        <pc:sldMkLst>
          <pc:docMk/>
          <pc:sldMk cId="3836249749" sldId="439"/>
        </pc:sldMkLst>
        <pc:spChg chg="mod">
          <ac:chgData name="Pablo Martin Calvo" userId="33475e84de89f0ed" providerId="Windows Live" clId="Web-{0FF31AD9-EE20-48A2-8239-EFC4D8C89E2D}" dt="2022-06-09T22:29:30.654" v="129" actId="20577"/>
          <ac:spMkLst>
            <pc:docMk/>
            <pc:sldMk cId="3836249749" sldId="439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0:20.779" v="239" actId="20577"/>
          <ac:spMkLst>
            <pc:docMk/>
            <pc:sldMk cId="3836249749" sldId="439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0FF31AD9-EE20-48A2-8239-EFC4D8C89E2D}" dt="2022-06-09T22:31:10.044" v="302" actId="20577"/>
        <pc:sldMkLst>
          <pc:docMk/>
          <pc:sldMk cId="998851360" sldId="440"/>
        </pc:sldMkLst>
        <pc:spChg chg="mod">
          <ac:chgData name="Pablo Martin Calvo" userId="33475e84de89f0ed" providerId="Windows Live" clId="Web-{0FF31AD9-EE20-48A2-8239-EFC4D8C89E2D}" dt="2022-06-09T22:30:33.466" v="243" actId="20577"/>
          <ac:spMkLst>
            <pc:docMk/>
            <pc:sldMk cId="998851360" sldId="440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1:10.044" v="302" actId="20577"/>
          <ac:spMkLst>
            <pc:docMk/>
            <pc:sldMk cId="998851360" sldId="440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0FF31AD9-EE20-48A2-8239-EFC4D8C89E2D}" dt="2022-06-09T22:36:10.137" v="498" actId="20577"/>
        <pc:sldMkLst>
          <pc:docMk/>
          <pc:sldMk cId="527128640" sldId="441"/>
        </pc:sldMkLst>
        <pc:spChg chg="mod">
          <ac:chgData name="Pablo Martin Calvo" userId="33475e84de89f0ed" providerId="Windows Live" clId="Web-{0FF31AD9-EE20-48A2-8239-EFC4D8C89E2D}" dt="2022-06-09T22:35:06.106" v="444" actId="20577"/>
          <ac:spMkLst>
            <pc:docMk/>
            <pc:sldMk cId="527128640" sldId="441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0.137" v="498" actId="20577"/>
          <ac:spMkLst>
            <pc:docMk/>
            <pc:sldMk cId="527128640" sldId="441"/>
            <ac:spMk id="3" creationId="{C5CD4017-C5FB-64C3-CB0F-3BE3BE3A07A5}"/>
          </ac:spMkLst>
        </pc:spChg>
        <pc:picChg chg="add del mod">
          <ac:chgData name="Pablo Martin Calvo" userId="33475e84de89f0ed" providerId="Windows Live" clId="Web-{0FF31AD9-EE20-48A2-8239-EFC4D8C89E2D}" dt="2022-06-09T22:35:12.028" v="445"/>
          <ac:picMkLst>
            <pc:docMk/>
            <pc:sldMk cId="527128640" sldId="441"/>
            <ac:picMk id="5" creationId="{5C59ABE2-7700-B348-E802-F5F7607930D0}"/>
          </ac:picMkLst>
        </pc:picChg>
      </pc:sldChg>
      <pc:sldChg chg="addSp modSp add replId">
        <pc:chgData name="Pablo Martin Calvo" userId="33475e84de89f0ed" providerId="Windows Live" clId="Web-{0FF31AD9-EE20-48A2-8239-EFC4D8C89E2D}" dt="2022-06-09T22:34:25.872" v="427"/>
        <pc:sldMkLst>
          <pc:docMk/>
          <pc:sldMk cId="1064070421" sldId="442"/>
        </pc:sldMkLst>
        <pc:picChg chg="add mod">
          <ac:chgData name="Pablo Martin Calvo" userId="33475e84de89f0ed" providerId="Windows Live" clId="Web-{0FF31AD9-EE20-48A2-8239-EFC4D8C89E2D}" dt="2022-06-09T22:34:01.138" v="425" actId="1076"/>
          <ac:picMkLst>
            <pc:docMk/>
            <pc:sldMk cId="1064070421" sldId="442"/>
            <ac:picMk id="4" creationId="{0DDC5C8B-BF31-D709-4F1E-99AA9F97BC6B}"/>
          </ac:picMkLst>
        </pc:picChg>
        <pc:picChg chg="add">
          <ac:chgData name="Pablo Martin Calvo" userId="33475e84de89f0ed" providerId="Windows Live" clId="Web-{0FF31AD9-EE20-48A2-8239-EFC4D8C89E2D}" dt="2022-06-09T22:34:25.872" v="427"/>
          <ac:picMkLst>
            <pc:docMk/>
            <pc:sldMk cId="1064070421" sldId="442"/>
            <ac:picMk id="5" creationId="{85B24A77-559C-20FA-AC77-D9931E89DB6A}"/>
          </ac:picMkLst>
        </pc:picChg>
      </pc:sldChg>
      <pc:sldChg chg="add replId">
        <pc:chgData name="Pablo Martin Calvo" userId="33475e84de89f0ed" providerId="Windows Live" clId="Web-{0FF31AD9-EE20-48A2-8239-EFC4D8C89E2D}" dt="2022-06-09T22:34:03.544" v="426"/>
        <pc:sldMkLst>
          <pc:docMk/>
          <pc:sldMk cId="3295592067" sldId="443"/>
        </pc:sldMkLst>
      </pc:sldChg>
      <pc:sldChg chg="modSp add replId">
        <pc:chgData name="Pablo Martin Calvo" userId="33475e84de89f0ed" providerId="Windows Live" clId="Web-{0FF31AD9-EE20-48A2-8239-EFC4D8C89E2D}" dt="2022-06-09T22:39:13.340" v="543" actId="20577"/>
        <pc:sldMkLst>
          <pc:docMk/>
          <pc:sldMk cId="1455157125" sldId="444"/>
        </pc:sldMkLst>
        <pc:spChg chg="mod">
          <ac:chgData name="Pablo Martin Calvo" userId="33475e84de89f0ed" providerId="Windows Live" clId="Web-{0FF31AD9-EE20-48A2-8239-EFC4D8C89E2D}" dt="2022-06-09T22:39:13.340" v="543" actId="20577"/>
          <ac:spMkLst>
            <pc:docMk/>
            <pc:sldMk cId="1455157125" sldId="444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3B74D4A2-523B-44FA-9DBE-D5FF44C7E39B}"/>
    <pc:docChg chg="delSld">
      <pc:chgData name="Pablo Martin Calvo" userId="33475e84de89f0ed" providerId="Windows Live" clId="Web-{3B74D4A2-523B-44FA-9DBE-D5FF44C7E39B}" dt="2022-06-28T18:19:19.833" v="6"/>
      <pc:docMkLst>
        <pc:docMk/>
      </pc:docMkLst>
      <pc:sldChg chg="del">
        <pc:chgData name="Pablo Martin Calvo" userId="33475e84de89f0ed" providerId="Windows Live" clId="Web-{3B74D4A2-523B-44FA-9DBE-D5FF44C7E39B}" dt="2022-06-28T18:19:19.833" v="0"/>
        <pc:sldMkLst>
          <pc:docMk/>
          <pc:sldMk cId="1766337224" sldId="258"/>
        </pc:sldMkLst>
      </pc:sldChg>
      <pc:sldChg chg="del">
        <pc:chgData name="Pablo Martin Calvo" userId="33475e84de89f0ed" providerId="Windows Live" clId="Web-{3B74D4A2-523B-44FA-9DBE-D5FF44C7E39B}" dt="2022-06-28T18:19:19.833" v="4"/>
        <pc:sldMkLst>
          <pc:docMk/>
          <pc:sldMk cId="3904719695" sldId="437"/>
        </pc:sldMkLst>
      </pc:sldChg>
      <pc:sldChg chg="del">
        <pc:chgData name="Pablo Martin Calvo" userId="33475e84de89f0ed" providerId="Windows Live" clId="Web-{3B74D4A2-523B-44FA-9DBE-D5FF44C7E39B}" dt="2022-06-28T18:19:19.833" v="2"/>
        <pc:sldMkLst>
          <pc:docMk/>
          <pc:sldMk cId="1417755325" sldId="438"/>
        </pc:sldMkLst>
      </pc:sldChg>
      <pc:sldChg chg="del">
        <pc:chgData name="Pablo Martin Calvo" userId="33475e84de89f0ed" providerId="Windows Live" clId="Web-{3B74D4A2-523B-44FA-9DBE-D5FF44C7E39B}" dt="2022-06-28T18:19:19.833" v="6"/>
        <pc:sldMkLst>
          <pc:docMk/>
          <pc:sldMk cId="2222194469" sldId="448"/>
        </pc:sldMkLst>
      </pc:sldChg>
      <pc:sldChg chg="del">
        <pc:chgData name="Pablo Martin Calvo" userId="33475e84de89f0ed" providerId="Windows Live" clId="Web-{3B74D4A2-523B-44FA-9DBE-D5FF44C7E39B}" dt="2022-06-28T18:19:19.833" v="5"/>
        <pc:sldMkLst>
          <pc:docMk/>
          <pc:sldMk cId="2388520479" sldId="449"/>
        </pc:sldMkLst>
      </pc:sldChg>
      <pc:sldChg chg="del">
        <pc:chgData name="Pablo Martin Calvo" userId="33475e84de89f0ed" providerId="Windows Live" clId="Web-{3B74D4A2-523B-44FA-9DBE-D5FF44C7E39B}" dt="2022-06-28T18:19:19.833" v="3"/>
        <pc:sldMkLst>
          <pc:docMk/>
          <pc:sldMk cId="1451392121" sldId="450"/>
        </pc:sldMkLst>
      </pc:sldChg>
      <pc:sldChg chg="del">
        <pc:chgData name="Pablo Martin Calvo" userId="33475e84de89f0ed" providerId="Windows Live" clId="Web-{3B74D4A2-523B-44FA-9DBE-D5FF44C7E39B}" dt="2022-06-28T18:19:19.833" v="1"/>
        <pc:sldMkLst>
          <pc:docMk/>
          <pc:sldMk cId="276379934" sldId="451"/>
        </pc:sldMkLst>
      </pc:sldChg>
    </pc:docChg>
  </pc:docChgLst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17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Competition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Results</a:t>
            </a:r>
            <a:r>
              <a:rPr lang="es-ES" dirty="0">
                <a:cs typeface="Calibri"/>
              </a:rPr>
              <a:t>; Q&amp;A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graduate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life</a:t>
            </a:r>
            <a:r>
              <a:rPr lang="es-ES" dirty="0">
                <a:cs typeface="Calibri"/>
              </a:rPr>
              <a:t>; </a:t>
            </a:r>
            <a:r>
              <a:rPr lang="es-ES" dirty="0" err="1">
                <a:cs typeface="Calibri"/>
              </a:rPr>
              <a:t>Farewell</a:t>
            </a: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E85515BA-7BDA-4D2D-2475-2C9B9CE4E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23" y="4157386"/>
            <a:ext cx="2379134" cy="238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Finish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competition</a:t>
            </a:r>
            <a:endParaRPr lang="es-ES" dirty="0" err="1"/>
          </a:p>
          <a:p>
            <a:r>
              <a:rPr lang="es-ES" dirty="0">
                <a:ea typeface="Calibri" panose="020F0502020204030204"/>
                <a:cs typeface="Calibri"/>
              </a:rPr>
              <a:t>Q&amp;A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anything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related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life</a:t>
            </a:r>
            <a:r>
              <a:rPr lang="es-ES" dirty="0">
                <a:ea typeface="Calibri" panose="020F0502020204030204"/>
                <a:cs typeface="Calibri"/>
              </a:rPr>
              <a:t> after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degree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Time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goodbye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 And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winner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...</a:t>
            </a:r>
            <a:endParaRPr lang="es-ES" dirty="0" err="1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BF6AB85E-1D13-7F97-C3E8-36A90E44A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2175" y="1825625"/>
            <a:ext cx="4307649" cy="4351338"/>
          </a:xfrm>
        </p:spPr>
      </p:pic>
    </p:spTree>
    <p:extLst>
      <p:ext uri="{BB962C8B-B14F-4D97-AF65-F5344CB8AC3E}">
        <p14:creationId xmlns:p14="http://schemas.microsoft.com/office/powerpoint/2010/main" val="71391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… </a:t>
            </a:r>
            <a:r>
              <a:rPr lang="es-ES" b="1" dirty="0" err="1">
                <a:solidFill>
                  <a:srgbClr val="FF0000"/>
                </a:solidFill>
                <a:cs typeface="Calibri Light"/>
              </a:rPr>
              <a:t>Team</a:t>
            </a:r>
            <a:r>
              <a:rPr lang="es-ES" b="1" dirty="0">
                <a:solidFill>
                  <a:srgbClr val="FF0000"/>
                </a:solidFill>
                <a:cs typeface="Calibri Light"/>
              </a:rPr>
              <a:t> 7!</a:t>
            </a:r>
            <a:endParaRPr lang="es-ES" dirty="0" err="1">
              <a:solidFill>
                <a:srgbClr val="FF0000"/>
              </a:solidFill>
              <a:cs typeface="Calibri Light" panose="020F0302020204030204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D4DD342-2E99-EEF7-06C4-AD4907A3B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485171"/>
              </p:ext>
            </p:extLst>
          </p:nvPr>
        </p:nvGraphicFramePr>
        <p:xfrm>
          <a:off x="3579395" y="2275973"/>
          <a:ext cx="4346402" cy="251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201">
                  <a:extLst>
                    <a:ext uri="{9D8B030D-6E8A-4147-A177-3AD203B41FA5}">
                      <a16:colId xmlns:a16="http://schemas.microsoft.com/office/drawing/2014/main" val="65511987"/>
                    </a:ext>
                  </a:extLst>
                </a:gridCol>
                <a:gridCol w="2173201">
                  <a:extLst>
                    <a:ext uri="{9D8B030D-6E8A-4147-A177-3AD203B41FA5}">
                      <a16:colId xmlns:a16="http://schemas.microsoft.com/office/drawing/2014/main" val="494378286"/>
                    </a:ext>
                  </a:extLst>
                </a:gridCol>
              </a:tblGrid>
              <a:tr h="502940">
                <a:tc>
                  <a:txBody>
                    <a:bodyPr/>
                    <a:lstStyle/>
                    <a:p>
                      <a:pPr algn="l"/>
                      <a:r>
                        <a:rPr lang="es-ES" sz="2400" dirty="0" err="1"/>
                        <a:t>Team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/>
                        <a:t>MAPE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4293219"/>
                  </a:ext>
                </a:extLst>
              </a:tr>
              <a:tr h="502940"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0.1526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644655"/>
                  </a:ext>
                </a:extLst>
              </a:tr>
              <a:tr h="502940"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0.1596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3760793"/>
                  </a:ext>
                </a:extLst>
              </a:tr>
              <a:tr h="502940"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0.1849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3355346"/>
                  </a:ext>
                </a:extLst>
              </a:tr>
              <a:tr h="502940"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0.2171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392534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70D7722-A015-0E07-945E-677E763D7E2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 </a:t>
            </a:r>
            <a:r>
              <a:rPr lang="es-ES" dirty="0" err="1">
                <a:cs typeface="Calibri Light"/>
              </a:rPr>
              <a:t>few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details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data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important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  <a:endParaRPr lang="es-ES"/>
          </a:p>
          <a:p>
            <a:pPr lvl="1"/>
            <a:r>
              <a:rPr lang="es-ES" dirty="0">
                <a:cs typeface="Calibri"/>
              </a:rPr>
              <a:t>Box </a:t>
            </a:r>
            <a:r>
              <a:rPr lang="es-ES" dirty="0" err="1">
                <a:cs typeface="Calibri"/>
              </a:rPr>
              <a:t>count</a:t>
            </a:r>
            <a:r>
              <a:rPr lang="es-ES" dirty="0">
                <a:cs typeface="Calibri"/>
              </a:rPr>
              <a:t> and Total </a:t>
            </a:r>
            <a:r>
              <a:rPr lang="es-ES" dirty="0" err="1">
                <a:cs typeface="Calibri"/>
              </a:rPr>
              <a:t>weight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correlated</a:t>
            </a:r>
            <a:r>
              <a:rPr lang="es-ES" dirty="0">
                <a:cs typeface="Calibri"/>
              </a:rPr>
              <a:t>)</a:t>
            </a:r>
          </a:p>
          <a:p>
            <a:pPr lvl="1"/>
            <a:r>
              <a:rPr lang="es-ES" dirty="0" err="1">
                <a:cs typeface="Calibri"/>
              </a:rPr>
              <a:t>Freshness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Combination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vehicle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type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floor</a:t>
            </a:r>
          </a:p>
          <a:p>
            <a:r>
              <a:rPr lang="es-ES" dirty="0" err="1">
                <a:cs typeface="Calibri"/>
              </a:rPr>
              <a:t>Useful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</a:p>
          <a:p>
            <a:pPr lvl="1"/>
            <a:r>
              <a:rPr lang="es-ES" dirty="0" err="1">
                <a:cs typeface="Calibri"/>
              </a:rPr>
              <a:t>Datetime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specifically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hour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day</a:t>
            </a:r>
            <a:r>
              <a:rPr lang="es-ES" dirty="0">
                <a:cs typeface="Calibri"/>
              </a:rPr>
              <a:t>)</a:t>
            </a:r>
          </a:p>
          <a:p>
            <a:pPr lvl="1"/>
            <a:r>
              <a:rPr lang="es-ES" dirty="0">
                <a:cs typeface="Calibri"/>
              </a:rPr>
              <a:t>Driver</a:t>
            </a:r>
          </a:p>
          <a:p>
            <a:r>
              <a:rPr lang="es-ES" dirty="0" err="1">
                <a:cs typeface="Calibri"/>
              </a:rPr>
              <a:t>Irrelevant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Client </a:t>
            </a:r>
            <a:r>
              <a:rPr lang="es-ES" dirty="0" err="1">
                <a:cs typeface="Calibri"/>
              </a:rPr>
              <a:t>name</a:t>
            </a:r>
          </a:p>
          <a:p>
            <a:pPr lvl="1"/>
            <a:r>
              <a:rPr lang="es-ES" dirty="0" err="1">
                <a:cs typeface="Calibri"/>
              </a:rPr>
              <a:t>Origin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warehouse</a:t>
            </a:r>
          </a:p>
          <a:p>
            <a:pPr lvl="1"/>
            <a:r>
              <a:rPr lang="es-ES" dirty="0">
                <a:cs typeface="Calibri"/>
              </a:rPr>
              <a:t>Brand </a:t>
            </a:r>
            <a:r>
              <a:rPr lang="es-ES" dirty="0" err="1">
                <a:cs typeface="Calibri"/>
              </a:rPr>
              <a:t>proportions</a:t>
            </a:r>
          </a:p>
          <a:p>
            <a:pPr lvl="1"/>
            <a:r>
              <a:rPr lang="es-ES" dirty="0" err="1">
                <a:cs typeface="Calibri"/>
              </a:rPr>
              <a:t>Postcode</a:t>
            </a:r>
          </a:p>
          <a:p>
            <a:pPr lvl="1"/>
            <a:r>
              <a:rPr lang="es-ES" dirty="0">
                <a:cs typeface="Calibri"/>
              </a:rPr>
              <a:t>Business </a:t>
            </a:r>
            <a:r>
              <a:rPr lang="es-ES" dirty="0" err="1">
                <a:cs typeface="Calibri"/>
              </a:rPr>
              <a:t>Category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Noise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randomness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prevent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perfect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4220992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Q&amp;A </a:t>
            </a:r>
            <a:r>
              <a:rPr lang="es-ES" dirty="0" err="1">
                <a:cs typeface="Calibri Light"/>
              </a:rPr>
              <a:t>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graduate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life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 err="1">
                <a:cs typeface="Calibri"/>
              </a:rPr>
              <a:t>Master's</a:t>
            </a:r>
          </a:p>
          <a:p>
            <a:pPr lvl="1"/>
            <a:r>
              <a:rPr lang="es-ES" dirty="0">
                <a:cs typeface="Calibri"/>
              </a:rPr>
              <a:t>1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2 </a:t>
            </a:r>
            <a:r>
              <a:rPr lang="es-ES" dirty="0" err="1">
                <a:cs typeface="Calibri"/>
              </a:rPr>
              <a:t>years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long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study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MSc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statistics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quantitative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fields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a data </a:t>
            </a:r>
            <a:r>
              <a:rPr lang="es-ES" dirty="0" err="1">
                <a:cs typeface="Calibri"/>
              </a:rPr>
              <a:t>scientist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do a </a:t>
            </a:r>
            <a:r>
              <a:rPr lang="es-ES" dirty="0" err="1">
                <a:cs typeface="Calibri"/>
              </a:rPr>
              <a:t>specific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Science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one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Recommended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programs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study</a:t>
            </a:r>
            <a:r>
              <a:rPr lang="es-ES" dirty="0">
                <a:cs typeface="Calibri"/>
              </a:rPr>
              <a:t> after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>
                <a:cs typeface="Calibri"/>
              </a:rPr>
              <a:t>Andrew </a:t>
            </a:r>
            <a:r>
              <a:rPr lang="es-ES" dirty="0" err="1">
                <a:cs typeface="Calibri"/>
              </a:rPr>
              <a:t>Ng's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courses</a:t>
            </a:r>
          </a:p>
          <a:p>
            <a:pPr lvl="1"/>
            <a:r>
              <a:rPr lang="es-ES" dirty="0" err="1">
                <a:cs typeface="Calibri"/>
              </a:rPr>
              <a:t>Introduction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Statistical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Hands-on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Scikit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Keras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Tensforflow</a:t>
            </a:r>
          </a:p>
          <a:p>
            <a:pPr lvl="1"/>
            <a:r>
              <a:rPr lang="es-ES" dirty="0" err="1">
                <a:cs typeface="Calibri"/>
              </a:rPr>
              <a:t>Kaggle</a:t>
            </a:r>
          </a:p>
          <a:p>
            <a:pPr lvl="1"/>
            <a:r>
              <a:rPr lang="es-ES" dirty="0" err="1">
                <a:cs typeface="Calibri"/>
              </a:rPr>
              <a:t>Practice</a:t>
            </a:r>
          </a:p>
          <a:p>
            <a:pPr lvl="1"/>
            <a:r>
              <a:rPr lang="es-ES" dirty="0">
                <a:cs typeface="Calibri"/>
              </a:rPr>
              <a:t>Try </a:t>
            </a:r>
            <a:r>
              <a:rPr lang="es-ES" dirty="0" err="1">
                <a:cs typeface="Calibri"/>
              </a:rPr>
              <a:t>solving</a:t>
            </a:r>
            <a:r>
              <a:rPr lang="es-ES" dirty="0">
                <a:cs typeface="Calibri"/>
              </a:rPr>
              <a:t> real </a:t>
            </a:r>
            <a:r>
              <a:rPr lang="es-ES" dirty="0" err="1">
                <a:cs typeface="Calibri"/>
              </a:rPr>
              <a:t>problems</a:t>
            </a:r>
          </a:p>
        </p:txBody>
      </p:sp>
    </p:spTree>
    <p:extLst>
      <p:ext uri="{BB962C8B-B14F-4D97-AF65-F5344CB8AC3E}">
        <p14:creationId xmlns:p14="http://schemas.microsoft.com/office/powerpoint/2010/main" val="395699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Q&amp;A </a:t>
            </a:r>
            <a:r>
              <a:rPr lang="es-ES" dirty="0" err="1">
                <a:cs typeface="Calibri Light"/>
              </a:rPr>
              <a:t>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graduate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life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My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questions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you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327894-D8B9-D6A6-284E-B1DABFD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? </a:t>
            </a:r>
            <a:r>
              <a:rPr lang="es-ES" dirty="0" err="1">
                <a:cs typeface="Calibri"/>
              </a:rPr>
              <a:t>Study</a:t>
            </a:r>
            <a:r>
              <a:rPr lang="es-ES" dirty="0">
                <a:cs typeface="Calibri"/>
              </a:rPr>
              <a:t>? </a:t>
            </a:r>
            <a:r>
              <a:rPr lang="es-ES" dirty="0" err="1">
                <a:cs typeface="Calibri"/>
              </a:rPr>
              <a:t>Other</a:t>
            </a:r>
            <a:r>
              <a:rPr lang="es-ES" dirty="0">
                <a:cs typeface="Calibri"/>
              </a:rPr>
              <a:t>?</a:t>
            </a:r>
            <a:endParaRPr lang="es-ES"/>
          </a:p>
          <a:p>
            <a:r>
              <a:rPr lang="es-ES" dirty="0" err="1">
                <a:cs typeface="Calibri"/>
              </a:rPr>
              <a:t>Work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sector/position/</a:t>
            </a:r>
            <a:r>
              <a:rPr lang="es-ES" dirty="0" err="1">
                <a:cs typeface="Calibri"/>
              </a:rPr>
              <a:t>company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type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entices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?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pursue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Study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?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Countries</a:t>
            </a:r>
            <a:r>
              <a:rPr lang="es-ES" dirty="0">
                <a:cs typeface="Calibri"/>
              </a:rPr>
              <a:t>?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97670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Lecture 17</vt:lpstr>
      <vt:lpstr>Today</vt:lpstr>
      <vt:lpstr> And the winner is...</vt:lpstr>
      <vt:lpstr>… Team 7!</vt:lpstr>
      <vt:lpstr>A few details on the data</vt:lpstr>
      <vt:lpstr>Q&amp;A on graduate life</vt:lpstr>
      <vt:lpstr>Q&amp;A on graduate life – My questions to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2661</cp:revision>
  <dcterms:created xsi:type="dcterms:W3CDTF">2022-04-19T18:19:05Z</dcterms:created>
  <dcterms:modified xsi:type="dcterms:W3CDTF">2022-06-28T18:19:20Z</dcterms:modified>
</cp:coreProperties>
</file>