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416" r:id="rId4"/>
    <p:sldId id="367" r:id="rId5"/>
    <p:sldId id="445" r:id="rId6"/>
    <p:sldId id="446" r:id="rId7"/>
    <p:sldId id="448" r:id="rId8"/>
    <p:sldId id="449" r:id="rId9"/>
    <p:sldId id="437" r:id="rId10"/>
    <p:sldId id="450" r:id="rId11"/>
    <p:sldId id="438" r:id="rId12"/>
    <p:sldId id="451" r:id="rId13"/>
    <p:sldId id="258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3E2D6A-C02D-493C-A45D-7563BB7F68A3}" v="2000" dt="2022-05-31T22:50:03.702"/>
    <p1510:client id="{0BC309DA-ECC5-4D07-8FE3-C7DEFA0E1740}" v="8" dt="2022-04-29T06:35:31.929"/>
    <p1510:client id="{0FF31AD9-EE20-48A2-8239-EFC4D8C89E2D}" v="553" dt="2022-06-09T22:39:13.340"/>
    <p1510:client id="{1AE793B6-C85D-45D1-9087-2EB78E4F96CC}" v="2518" dt="2022-05-25T06:09:37.567"/>
    <p1510:client id="{25D74CD6-3827-40A4-A12B-BE818F9DB0FF}" v="9" dt="2022-05-12T07:09:00.587"/>
    <p1510:client id="{2DC0408D-7BCB-446B-8B7E-F535BD6047FA}" v="1423" dt="2022-05-01T19:01:07.494"/>
    <p1510:client id="{35F7C4B7-546D-4DAC-BD1B-8289BF653C46}" v="23" dt="2022-06-03T06:58:58.126"/>
    <p1510:client id="{3766E3DF-D159-46F6-BC90-0D23F0ABA6D5}" v="2245" dt="2022-04-27T21:30:09.800"/>
    <p1510:client id="{38FF78C7-8B69-44E3-9A58-9C9E11FC033B}" v="1684" dt="2022-06-15T21:40:02.956"/>
    <p1510:client id="{418BDD4E-C003-45CD-A92A-0B4C4EA9F759}" v="351" dt="2022-06-08T21:30:38.440"/>
    <p1510:client id="{4223A034-1D0A-446F-9466-48F516B76D6C}" v="1352" dt="2022-05-02T21:33:15.332"/>
    <p1510:client id="{42E75BCA-081D-45B6-A825-08B50F83AFCE}" v="1726" dt="2022-05-17T20:30:54.784"/>
    <p1510:client id="{5E1E8243-1C3E-4AD8-829D-27E9F80DCB67}" v="360" dt="2022-06-08T21:02:24.471"/>
    <p1510:client id="{60ECF142-F3A1-40F1-B422-ED2A6832CFD9}" v="175" dt="2022-04-19T18:28:33.743"/>
    <p1510:client id="{7F5E2AA1-823D-48E1-901D-48F94F5925DD}" v="1112" dt="2022-05-15T19:31:24.805"/>
    <p1510:client id="{807F229E-80A3-46F0-B122-B2B5AD2FB2C1}" v="3" dt="2022-05-20T08:24:08.465"/>
    <p1510:client id="{935C16E8-B216-4078-AF69-9052B3F53DB8}" v="1179" dt="2022-05-17T21:37:34.085"/>
    <p1510:client id="{A98598EC-F8C5-4DEA-8E05-F38925D88EC8}" v="219" dt="2022-05-27T07:22:24.965"/>
    <p1510:client id="{B1EAB696-CC5B-4FE9-8E73-C639D4E4A604}" v="1275" dt="2022-06-01T22:49:14.793"/>
    <p1510:client id="{B51F2BA9-1801-4B47-927A-87ADFF023AC7}" v="1322" dt="2022-05-01T18:10:14.795"/>
    <p1510:client id="{B76FC4A7-EFA4-4F79-902D-15391EB517FF}" v="499" dt="2022-05-09T21:32:25.674"/>
    <p1510:client id="{BBD1FFA5-1C72-41E8-8AD2-048A744DD46E}" v="45" dt="2022-05-02T20:27:39.001"/>
    <p1510:client id="{BCEB7D48-AE79-4615-9DED-5E9B93D7D7BE}" v="447" dt="2022-05-19T21:27:55.153"/>
    <p1510:client id="{BDE0A908-106C-4FA6-A03A-BD257E5FFEF6}" v="1647" dt="2022-06-06T21:44:50.135"/>
    <p1510:client id="{C3445F43-6397-48BB-9CC3-8BC89968746C}" v="2607" dt="2022-05-09T21:06:22.776"/>
    <p1510:client id="{CA6545F3-F0A0-431F-B202-A45CA8C08853}" v="1394" dt="2022-05-18T12:02:26.755"/>
    <p1510:client id="{E098D0D1-D735-4D6C-AA5D-1F2509FEDFC7}" v="240" dt="2022-05-13T07:04:58.115"/>
    <p1510:client id="{E0DB31FB-3338-49DF-AEB9-7CA3EC949DD9}" v="3398" dt="2022-05-26T23:45:47.041"/>
    <p1510:client id="{F05044C5-79E9-4416-A502-DC9BDA5D2A84}" v="92" dt="2022-05-06T06:35:13.254"/>
    <p1510:client id="{F55894A7-2C1E-4814-8236-08FCA944110F}" v="1537" dt="2022-06-03T00:18:49.560"/>
    <p1510:client id="{F75D53C9-910E-4127-BE7E-6D2FDBE27539}" v="579" dt="2022-05-04T22:23:51.9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7F5E2AA1-823D-48E1-901D-48F94F5925DD}"/>
    <pc:docChg chg="addSld modSld">
      <pc:chgData name="Pablo Martin Calvo" userId="33475e84de89f0ed" providerId="Windows Live" clId="Web-{7F5E2AA1-823D-48E1-901D-48F94F5925DD}" dt="2022-05-15T19:31:24.446" v="822" actId="20577"/>
      <pc:docMkLst>
        <pc:docMk/>
      </pc:docMkLst>
      <pc:sldChg chg="modSp">
        <pc:chgData name="Pablo Martin Calvo" userId="33475e84de89f0ed" providerId="Windows Live" clId="Web-{7F5E2AA1-823D-48E1-901D-48F94F5925DD}" dt="2022-05-15T18:44:33.757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7F5E2AA1-823D-48E1-901D-48F94F5925DD}" dt="2022-05-15T18:44:28.55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7F5E2AA1-823D-48E1-901D-48F94F5925DD}" dt="2022-05-15T18:44:33.757" v="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7F5E2AA1-823D-48E1-901D-48F94F5925DD}" dt="2022-05-15T18:46:40.119" v="100" actId="20577"/>
        <pc:sldMkLst>
          <pc:docMk/>
          <pc:sldMk cId="914369882" sldId="257"/>
        </pc:sldMkLst>
        <pc:spChg chg="mod">
          <ac:chgData name="Pablo Martin Calvo" userId="33475e84de89f0ed" providerId="Windows Live" clId="Web-{7F5E2AA1-823D-48E1-901D-48F94F5925DD}" dt="2022-05-15T18:46:40.119" v="10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7F5E2AA1-823D-48E1-901D-48F94F5925DD}" dt="2022-05-15T18:48:08.262" v="255" actId="20577"/>
        <pc:sldMkLst>
          <pc:docMk/>
          <pc:sldMk cId="12649614" sldId="287"/>
        </pc:sldMkLst>
        <pc:spChg chg="mod">
          <ac:chgData name="Pablo Martin Calvo" userId="33475e84de89f0ed" providerId="Windows Live" clId="Web-{7F5E2AA1-823D-48E1-901D-48F94F5925DD}" dt="2022-05-15T18:45:10.867" v="54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48:08.262" v="255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7F5E2AA1-823D-48E1-901D-48F94F5925DD}" dt="2022-05-15T18:50:58.125" v="386" actId="20577"/>
        <pc:sldMkLst>
          <pc:docMk/>
          <pc:sldMk cId="2673439347" sldId="299"/>
        </pc:sldMkLst>
        <pc:spChg chg="mod">
          <ac:chgData name="Pablo Martin Calvo" userId="33475e84de89f0ed" providerId="Windows Live" clId="Web-{7F5E2AA1-823D-48E1-901D-48F94F5925DD}" dt="2022-05-15T18:48:16.965" v="270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50:58.125" v="386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7F5E2AA1-823D-48E1-901D-48F94F5925DD}" dt="2022-05-15T19:01:46.718" v="465"/>
        <pc:sldMkLst>
          <pc:docMk/>
          <pc:sldMk cId="272142536" sldId="320"/>
        </pc:sldMkLst>
        <pc:spChg chg="mod">
          <ac:chgData name="Pablo Martin Calvo" userId="33475e84de89f0ed" providerId="Windows Live" clId="Web-{7F5E2AA1-823D-48E1-901D-48F94F5925DD}" dt="2022-05-15T18:51:42.673" v="393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9:01:44.843" v="464" actId="20577"/>
          <ac:spMkLst>
            <pc:docMk/>
            <pc:sldMk cId="272142536" sldId="320"/>
            <ac:spMk id="10" creationId="{54637D71-CE10-932C-9E67-E2264687AC4E}"/>
          </ac:spMkLst>
        </pc:spChg>
        <pc:picChg chg="add mod">
          <ac:chgData name="Pablo Martin Calvo" userId="33475e84de89f0ed" providerId="Windows Live" clId="Web-{7F5E2AA1-823D-48E1-901D-48F94F5925DD}" dt="2022-05-15T19:01:46.718" v="465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7F5E2AA1-823D-48E1-901D-48F94F5925DD}" dt="2022-05-15T19:30:29.257" v="792" actId="1076"/>
        <pc:sldMkLst>
          <pc:docMk/>
          <pc:sldMk cId="1267391287" sldId="321"/>
        </pc:sldMkLst>
        <pc:spChg chg="mod">
          <ac:chgData name="Pablo Martin Calvo" userId="33475e84de89f0ed" providerId="Windows Live" clId="Web-{7F5E2AA1-823D-48E1-901D-48F94F5925DD}" dt="2022-05-15T19:02:07.406" v="497" actId="20577"/>
          <ac:spMkLst>
            <pc:docMk/>
            <pc:sldMk cId="1267391287" sldId="321"/>
            <ac:spMk id="2" creationId="{19079AAE-962B-0556-BB4C-2B8FF1EAD979}"/>
          </ac:spMkLst>
        </pc:spChg>
        <pc:spChg chg="add mod">
          <ac:chgData name="Pablo Martin Calvo" userId="33475e84de89f0ed" providerId="Windows Live" clId="Web-{7F5E2AA1-823D-48E1-901D-48F94F5925DD}" dt="2022-05-15T19:11:11.918" v="593" actId="20577"/>
          <ac:spMkLst>
            <pc:docMk/>
            <pc:sldMk cId="1267391287" sldId="321"/>
            <ac:spMk id="6" creationId="{69140B64-A58F-1D82-93CD-964D810D33F3}"/>
          </ac:spMkLst>
        </pc:spChg>
        <pc:spChg chg="add mod">
          <ac:chgData name="Pablo Martin Calvo" userId="33475e84de89f0ed" providerId="Windows Live" clId="Web-{7F5E2AA1-823D-48E1-901D-48F94F5925DD}" dt="2022-05-15T19:10:07.714" v="544" actId="20577"/>
          <ac:spMkLst>
            <pc:docMk/>
            <pc:sldMk cId="1267391287" sldId="321"/>
            <ac:spMk id="7" creationId="{B3DC6E77-6207-4D92-FEB7-895A9D4BBFED}"/>
          </ac:spMkLst>
        </pc:spChg>
        <pc:spChg chg="add mod">
          <ac:chgData name="Pablo Martin Calvo" userId="33475e84de89f0ed" providerId="Windows Live" clId="Web-{7F5E2AA1-823D-48E1-901D-48F94F5925DD}" dt="2022-05-15T19:30:29.257" v="792" actId="1076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7F5E2AA1-823D-48E1-901D-48F94F5925DD}" dt="2022-05-15T19:02:12.094" v="498" actId="20577"/>
          <ac:spMkLst>
            <pc:docMk/>
            <pc:sldMk cId="1267391287" sldId="321"/>
            <ac:spMk id="10" creationId="{54637D71-CE10-932C-9E67-E2264687AC4E}"/>
          </ac:spMkLst>
        </pc:spChg>
        <pc:spChg chg="add mod">
          <ac:chgData name="Pablo Martin Calvo" userId="33475e84de89f0ed" providerId="Windows Live" clId="Web-{7F5E2AA1-823D-48E1-901D-48F94F5925DD}" dt="2022-05-15T19:12:52.530" v="678" actId="1076"/>
          <ac:spMkLst>
            <pc:docMk/>
            <pc:sldMk cId="1267391287" sldId="321"/>
            <ac:spMk id="11" creationId="{AA508975-C14F-2E06-0643-52E11094C107}"/>
          </ac:spMkLst>
        </pc:spChg>
        <pc:spChg chg="add mod">
          <ac:chgData name="Pablo Martin Calvo" userId="33475e84de89f0ed" providerId="Windows Live" clId="Web-{7F5E2AA1-823D-48E1-901D-48F94F5925DD}" dt="2022-05-15T19:13:04.858" v="680" actId="1076"/>
          <ac:spMkLst>
            <pc:docMk/>
            <pc:sldMk cId="1267391287" sldId="321"/>
            <ac:spMk id="12" creationId="{17D51AEB-E892-E372-8EB1-FDE8C4D847AF}"/>
          </ac:spMkLst>
        </pc:spChg>
        <pc:picChg chg="mod">
          <ac:chgData name="Pablo Martin Calvo" userId="33475e84de89f0ed" providerId="Windows Live" clId="Web-{7F5E2AA1-823D-48E1-901D-48F94F5925DD}" dt="2022-05-15T19:10:23.761" v="551" actId="1076"/>
          <ac:picMkLst>
            <pc:docMk/>
            <pc:sldMk cId="1267391287" sldId="321"/>
            <ac:picMk id="3" creationId="{D79C403B-1E9B-0751-964E-EC589FF836A8}"/>
          </ac:picMkLst>
        </pc:picChg>
        <pc:picChg chg="add mod">
          <ac:chgData name="Pablo Martin Calvo" userId="33475e84de89f0ed" providerId="Windows Live" clId="Web-{7F5E2AA1-823D-48E1-901D-48F94F5925DD}" dt="2022-05-15T19:10:23.777" v="552" actId="1076"/>
          <ac:picMkLst>
            <pc:docMk/>
            <pc:sldMk cId="1267391287" sldId="321"/>
            <ac:picMk id="4" creationId="{AAA76956-7162-8CD3-66ED-A3A3E071DF01}"/>
          </ac:picMkLst>
        </pc:picChg>
        <pc:picChg chg="add mod">
          <ac:chgData name="Pablo Martin Calvo" userId="33475e84de89f0ed" providerId="Windows Live" clId="Web-{7F5E2AA1-823D-48E1-901D-48F94F5925DD}" dt="2022-05-15T19:10:23.777" v="553" actId="1076"/>
          <ac:picMkLst>
            <pc:docMk/>
            <pc:sldMk cId="1267391287" sldId="321"/>
            <ac:picMk id="5" creationId="{F0D29A09-A8E1-5ED0-C7A5-8E35E125B286}"/>
          </ac:picMkLst>
        </pc:picChg>
        <pc:cxnChg chg="add del mod">
          <ac:chgData name="Pablo Martin Calvo" userId="33475e84de89f0ed" providerId="Windows Live" clId="Web-{7F5E2AA1-823D-48E1-901D-48F94F5925DD}" dt="2022-05-15T19:12:30.092" v="675"/>
          <ac:cxnSpMkLst>
            <pc:docMk/>
            <pc:sldMk cId="1267391287" sldId="321"/>
            <ac:cxnSpMk id="8" creationId="{BBEF756C-E0F3-DE33-D9F0-91BA713AD7EE}"/>
          </ac:cxnSpMkLst>
        </pc:cxnChg>
      </pc:sldChg>
      <pc:sldChg chg="addSp delSp modSp add replId">
        <pc:chgData name="Pablo Martin Calvo" userId="33475e84de89f0ed" providerId="Windows Live" clId="Web-{7F5E2AA1-823D-48E1-901D-48F94F5925DD}" dt="2022-05-15T19:31:24.446" v="822" actId="20577"/>
        <pc:sldMkLst>
          <pc:docMk/>
          <pc:sldMk cId="3325579633" sldId="322"/>
        </pc:sldMkLst>
        <pc:spChg chg="mod">
          <ac:chgData name="Pablo Martin Calvo" userId="33475e84de89f0ed" providerId="Windows Live" clId="Web-{7F5E2AA1-823D-48E1-901D-48F94F5925DD}" dt="2022-05-15T19:27:41.238" v="784" actId="20577"/>
          <ac:spMkLst>
            <pc:docMk/>
            <pc:sldMk cId="3325579633" sldId="322"/>
            <ac:spMk id="6" creationId="{69140B64-A58F-1D82-93CD-964D810D33F3}"/>
          </ac:spMkLst>
        </pc:spChg>
        <pc:spChg chg="mod">
          <ac:chgData name="Pablo Martin Calvo" userId="33475e84de89f0ed" providerId="Windows Live" clId="Web-{7F5E2AA1-823D-48E1-901D-48F94F5925DD}" dt="2022-05-15T19:15:46.065" v="701" actId="20577"/>
          <ac:spMkLst>
            <pc:docMk/>
            <pc:sldMk cId="3325579633" sldId="322"/>
            <ac:spMk id="7" creationId="{B3DC6E77-6207-4D92-FEB7-895A9D4BBFED}"/>
          </ac:spMkLst>
        </pc:spChg>
        <pc:spChg chg="mod">
          <ac:chgData name="Pablo Martin Calvo" userId="33475e84de89f0ed" providerId="Windows Live" clId="Web-{7F5E2AA1-823D-48E1-901D-48F94F5925DD}" dt="2022-05-15T19:31:24.446" v="822" actId="20577"/>
          <ac:spMkLst>
            <pc:docMk/>
            <pc:sldMk cId="3325579633" sldId="322"/>
            <ac:spMk id="9" creationId="{2AA9AEFD-DE66-4D27-61AF-0B80EA0F1650}"/>
          </ac:spMkLst>
        </pc:spChg>
        <pc:picChg chg="del">
          <ac:chgData name="Pablo Martin Calvo" userId="33475e84de89f0ed" providerId="Windows Live" clId="Web-{7F5E2AA1-823D-48E1-901D-48F94F5925DD}" dt="2022-05-15T19:27:44.847" v="785"/>
          <ac:picMkLst>
            <pc:docMk/>
            <pc:sldMk cId="3325579633" sldId="322"/>
            <ac:picMk id="3" creationId="{D79C403B-1E9B-0751-964E-EC589FF836A8}"/>
          </ac:picMkLst>
        </pc:picChg>
        <pc:picChg chg="del">
          <ac:chgData name="Pablo Martin Calvo" userId="33475e84de89f0ed" providerId="Windows Live" clId="Web-{7F5E2AA1-823D-48E1-901D-48F94F5925DD}" dt="2022-05-15T19:26:52.596" v="702"/>
          <ac:picMkLst>
            <pc:docMk/>
            <pc:sldMk cId="3325579633" sldId="322"/>
            <ac:picMk id="4" creationId="{AAA76956-7162-8CD3-66ED-A3A3E071DF01}"/>
          </ac:picMkLst>
        </pc:picChg>
        <pc:picChg chg="del">
          <ac:chgData name="Pablo Martin Calvo" userId="33475e84de89f0ed" providerId="Windows Live" clId="Web-{7F5E2AA1-823D-48E1-901D-48F94F5925DD}" dt="2022-05-15T19:30:01.241" v="788"/>
          <ac:picMkLst>
            <pc:docMk/>
            <pc:sldMk cId="3325579633" sldId="322"/>
            <ac:picMk id="5" creationId="{F0D29A09-A8E1-5ED0-C7A5-8E35E125B286}"/>
          </ac:picMkLst>
        </pc:picChg>
        <pc:picChg chg="add mod">
          <ac:chgData name="Pablo Martin Calvo" userId="33475e84de89f0ed" providerId="Windows Live" clId="Web-{7F5E2AA1-823D-48E1-901D-48F94F5925DD}" dt="2022-05-15T19:26:58.190" v="704" actId="1076"/>
          <ac:picMkLst>
            <pc:docMk/>
            <pc:sldMk cId="3325579633" sldId="322"/>
            <ac:picMk id="8" creationId="{71DB8740-F80B-44F8-5C9D-A0380EDCFA13}"/>
          </ac:picMkLst>
        </pc:picChg>
        <pc:picChg chg="add mod">
          <ac:chgData name="Pablo Martin Calvo" userId="33475e84de89f0ed" providerId="Windows Live" clId="Web-{7F5E2AA1-823D-48E1-901D-48F94F5925DD}" dt="2022-05-15T19:29:00.286" v="787" actId="1076"/>
          <ac:picMkLst>
            <pc:docMk/>
            <pc:sldMk cId="3325579633" sldId="322"/>
            <ac:picMk id="13" creationId="{14B3A201-FB0F-7F92-59D6-721043E6DC99}"/>
          </ac:picMkLst>
        </pc:picChg>
        <pc:picChg chg="add mod">
          <ac:chgData name="Pablo Martin Calvo" userId="33475e84de89f0ed" providerId="Windows Live" clId="Web-{7F5E2AA1-823D-48E1-901D-48F94F5925DD}" dt="2022-05-15T19:30:11.163" v="791" actId="1076"/>
          <ac:picMkLst>
            <pc:docMk/>
            <pc:sldMk cId="3325579633" sldId="322"/>
            <ac:picMk id="14" creationId="{A5424A73-17D2-E437-69E9-E89AB0B00CBC}"/>
          </ac:picMkLst>
        </pc:picChg>
      </pc:sldChg>
    </pc:docChg>
  </pc:docChgLst>
  <pc:docChgLst>
    <pc:chgData name="Pablo Martin Calvo" userId="33475e84de89f0ed" providerId="Windows Live" clId="Web-{B76FC4A7-EFA4-4F79-902D-15391EB517FF}"/>
    <pc:docChg chg="addSld delSld modSld">
      <pc:chgData name="Pablo Martin Calvo" userId="33475e84de89f0ed" providerId="Windows Live" clId="Web-{B76FC4A7-EFA4-4F79-902D-15391EB517FF}" dt="2022-05-09T21:31:11.779" v="492" actId="20577"/>
      <pc:docMkLst>
        <pc:docMk/>
      </pc:docMkLst>
      <pc:sldChg chg="modSp">
        <pc:chgData name="Pablo Martin Calvo" userId="33475e84de89f0ed" providerId="Windows Live" clId="Web-{B76FC4A7-EFA4-4F79-902D-15391EB517FF}" dt="2022-05-09T21:31:11.779" v="492" actId="20577"/>
        <pc:sldMkLst>
          <pc:docMk/>
          <pc:sldMk cId="2937760760" sldId="310"/>
        </pc:sldMkLst>
        <pc:spChg chg="mod">
          <ac:chgData name="Pablo Martin Calvo" userId="33475e84de89f0ed" providerId="Windows Live" clId="Web-{B76FC4A7-EFA4-4F79-902D-15391EB517FF}" dt="2022-05-09T21:31:11.779" v="492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addSp modSp del">
        <pc:chgData name="Pablo Martin Calvo" userId="33475e84de89f0ed" providerId="Windows Live" clId="Web-{B76FC4A7-EFA4-4F79-902D-15391EB517FF}" dt="2022-05-09T21:19:35.912" v="486"/>
        <pc:sldMkLst>
          <pc:docMk/>
          <pc:sldMk cId="1877299101" sldId="316"/>
        </pc:sldMkLst>
        <pc:picChg chg="add mod">
          <ac:chgData name="Pablo Martin Calvo" userId="33475e84de89f0ed" providerId="Windows Live" clId="Web-{B76FC4A7-EFA4-4F79-902D-15391EB517FF}" dt="2022-05-09T21:13:40.141" v="3" actId="1076"/>
          <ac:picMkLst>
            <pc:docMk/>
            <pc:sldMk cId="1877299101" sldId="316"/>
            <ac:picMk id="4" creationId="{14EC3BB4-BC68-CC8F-6905-08421725B75B}"/>
          </ac:picMkLst>
        </pc:picChg>
      </pc:sldChg>
      <pc:sldChg chg="add">
        <pc:chgData name="Pablo Martin Calvo" userId="33475e84de89f0ed" providerId="Windows Live" clId="Web-{B76FC4A7-EFA4-4F79-902D-15391EB517FF}" dt="2022-05-09T21:19:47.412" v="487"/>
        <pc:sldMkLst>
          <pc:docMk/>
          <pc:sldMk cId="3881899139" sldId="316"/>
        </pc:sldMkLst>
      </pc:sldChg>
      <pc:sldChg chg="add">
        <pc:chgData name="Pablo Martin Calvo" userId="33475e84de89f0ed" providerId="Windows Live" clId="Web-{B76FC4A7-EFA4-4F79-902D-15391EB517FF}" dt="2022-05-09T21:19:47.490" v="488"/>
        <pc:sldMkLst>
          <pc:docMk/>
          <pc:sldMk cId="3281043835" sldId="317"/>
        </pc:sldMkLst>
      </pc:sldChg>
      <pc:sldChg chg="delSp modSp add del replId">
        <pc:chgData name="Pablo Martin Calvo" userId="33475e84de89f0ed" providerId="Windows Live" clId="Web-{B76FC4A7-EFA4-4F79-902D-15391EB517FF}" dt="2022-05-09T21:19:35.912" v="485"/>
        <pc:sldMkLst>
          <pc:docMk/>
          <pc:sldMk cId="3335258938" sldId="317"/>
        </pc:sldMkLst>
        <pc:spChg chg="mod">
          <ac:chgData name="Pablo Martin Calvo" userId="33475e84de89f0ed" providerId="Windows Live" clId="Web-{B76FC4A7-EFA4-4F79-902D-15391EB517FF}" dt="2022-05-09T21:13:50.845" v="21" actId="20577"/>
          <ac:spMkLst>
            <pc:docMk/>
            <pc:sldMk cId="3335258938" sldId="317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7:44.515" v="410" actId="20577"/>
          <ac:spMkLst>
            <pc:docMk/>
            <pc:sldMk cId="3335258938" sldId="317"/>
            <ac:spMk id="10" creationId="{54637D71-CE10-932C-9E67-E2264687AC4E}"/>
          </ac:spMkLst>
        </pc:spChg>
        <pc:picChg chg="del">
          <ac:chgData name="Pablo Martin Calvo" userId="33475e84de89f0ed" providerId="Windows Live" clId="Web-{B76FC4A7-EFA4-4F79-902D-15391EB517FF}" dt="2022-05-09T21:13:54.783" v="23"/>
          <ac:picMkLst>
            <pc:docMk/>
            <pc:sldMk cId="3335258938" sldId="317"/>
            <ac:picMk id="3" creationId="{D23BA8D3-A05D-1DF5-6B29-F20D103BB3A0}"/>
          </ac:picMkLst>
        </pc:picChg>
        <pc:picChg chg="del">
          <ac:chgData name="Pablo Martin Calvo" userId="33475e84de89f0ed" providerId="Windows Live" clId="Web-{B76FC4A7-EFA4-4F79-902D-15391EB517FF}" dt="2022-05-09T21:13:52.861" v="22"/>
          <ac:picMkLst>
            <pc:docMk/>
            <pc:sldMk cId="3335258938" sldId="317"/>
            <ac:picMk id="4" creationId="{14EC3BB4-BC68-CC8F-6905-08421725B75B}"/>
          </ac:picMkLst>
        </pc:picChg>
      </pc:sldChg>
      <pc:sldChg chg="modSp add del replId">
        <pc:chgData name="Pablo Martin Calvo" userId="33475e84de89f0ed" providerId="Windows Live" clId="Web-{B76FC4A7-EFA4-4F79-902D-15391EB517FF}" dt="2022-05-09T21:19:35.912" v="484"/>
        <pc:sldMkLst>
          <pc:docMk/>
          <pc:sldMk cId="3179522283" sldId="318"/>
        </pc:sldMkLst>
        <pc:spChg chg="mod">
          <ac:chgData name="Pablo Martin Calvo" userId="33475e84de89f0ed" providerId="Windows Live" clId="Web-{B76FC4A7-EFA4-4F79-902D-15391EB517FF}" dt="2022-05-09T21:17:54.718" v="414" actId="20577"/>
          <ac:spMkLst>
            <pc:docMk/>
            <pc:sldMk cId="3179522283" sldId="318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8:41.080" v="483" actId="20577"/>
          <ac:spMkLst>
            <pc:docMk/>
            <pc:sldMk cId="3179522283" sldId="318"/>
            <ac:spMk id="10" creationId="{54637D71-CE10-932C-9E67-E2264687AC4E}"/>
          </ac:spMkLst>
        </pc:spChg>
      </pc:sldChg>
      <pc:sldChg chg="add">
        <pc:chgData name="Pablo Martin Calvo" userId="33475e84de89f0ed" providerId="Windows Live" clId="Web-{B76FC4A7-EFA4-4F79-902D-15391EB517FF}" dt="2022-05-09T21:19:47.522" v="489"/>
        <pc:sldMkLst>
          <pc:docMk/>
          <pc:sldMk cId="3474007214" sldId="318"/>
        </pc:sldMkLst>
      </pc:sldChg>
    </pc:docChg>
  </pc:docChgLst>
  <pc:docChgLst>
    <pc:chgData name="Pablo Martin Calvo" userId="33475e84de89f0ed" providerId="Windows Live" clId="Web-{BCEB7D48-AE79-4615-9DED-5E9B93D7D7BE}"/>
    <pc:docChg chg="addSld delSld modSld">
      <pc:chgData name="Pablo Martin Calvo" userId="33475e84de89f0ed" providerId="Windows Live" clId="Web-{BCEB7D48-AE79-4615-9DED-5E9B93D7D7BE}" dt="2022-05-19T21:27:55.153" v="443" actId="20577"/>
      <pc:docMkLst>
        <pc:docMk/>
      </pc:docMkLst>
      <pc:sldChg chg="modSp">
        <pc:chgData name="Pablo Martin Calvo" userId="33475e84de89f0ed" providerId="Windows Live" clId="Web-{BCEB7D48-AE79-4615-9DED-5E9B93D7D7BE}" dt="2022-05-19T21:27:55.153" v="443" actId="20577"/>
        <pc:sldMkLst>
          <pc:docMk/>
          <pc:sldMk cId="1766337224" sldId="258"/>
        </pc:sldMkLst>
        <pc:spChg chg="mod">
          <ac:chgData name="Pablo Martin Calvo" userId="33475e84de89f0ed" providerId="Windows Live" clId="Web-{BCEB7D48-AE79-4615-9DED-5E9B93D7D7BE}" dt="2022-05-19T21:27:55.153" v="44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CEB7D48-AE79-4615-9DED-5E9B93D7D7BE}" dt="2022-05-19T21:08:39.296" v="303"/>
        <pc:sldMkLst>
          <pc:docMk/>
          <pc:sldMk cId="1300957007" sldId="300"/>
        </pc:sldMkLst>
      </pc:sldChg>
      <pc:sldChg chg="del">
        <pc:chgData name="Pablo Martin Calvo" userId="33475e84de89f0ed" providerId="Windows Live" clId="Web-{BCEB7D48-AE79-4615-9DED-5E9B93D7D7BE}" dt="2022-05-19T21:08:39.296" v="302"/>
        <pc:sldMkLst>
          <pc:docMk/>
          <pc:sldMk cId="3680494291" sldId="301"/>
        </pc:sldMkLst>
      </pc:sldChg>
      <pc:sldChg chg="del">
        <pc:chgData name="Pablo Martin Calvo" userId="33475e84de89f0ed" providerId="Windows Live" clId="Web-{BCEB7D48-AE79-4615-9DED-5E9B93D7D7BE}" dt="2022-05-19T21:08:39.296" v="301"/>
        <pc:sldMkLst>
          <pc:docMk/>
          <pc:sldMk cId="2591893858" sldId="302"/>
        </pc:sldMkLst>
      </pc:sldChg>
      <pc:sldChg chg="del">
        <pc:chgData name="Pablo Martin Calvo" userId="33475e84de89f0ed" providerId="Windows Live" clId="Web-{BCEB7D48-AE79-4615-9DED-5E9B93D7D7BE}" dt="2022-05-19T21:08:39.296" v="300"/>
        <pc:sldMkLst>
          <pc:docMk/>
          <pc:sldMk cId="628251198" sldId="303"/>
        </pc:sldMkLst>
      </pc:sldChg>
      <pc:sldChg chg="del">
        <pc:chgData name="Pablo Martin Calvo" userId="33475e84de89f0ed" providerId="Windows Live" clId="Web-{BCEB7D48-AE79-4615-9DED-5E9B93D7D7BE}" dt="2022-05-19T21:08:39.296" v="296"/>
        <pc:sldMkLst>
          <pc:docMk/>
          <pc:sldMk cId="2439232563" sldId="304"/>
        </pc:sldMkLst>
      </pc:sldChg>
      <pc:sldChg chg="del">
        <pc:chgData name="Pablo Martin Calvo" userId="33475e84de89f0ed" providerId="Windows Live" clId="Web-{BCEB7D48-AE79-4615-9DED-5E9B93D7D7BE}" dt="2022-05-19T21:08:39.296" v="299"/>
        <pc:sldMkLst>
          <pc:docMk/>
          <pc:sldMk cId="3481619368" sldId="305"/>
        </pc:sldMkLst>
      </pc:sldChg>
      <pc:sldChg chg="del">
        <pc:chgData name="Pablo Martin Calvo" userId="33475e84de89f0ed" providerId="Windows Live" clId="Web-{BCEB7D48-AE79-4615-9DED-5E9B93D7D7BE}" dt="2022-05-19T21:08:39.296" v="294"/>
        <pc:sldMkLst>
          <pc:docMk/>
          <pc:sldMk cId="516805183" sldId="306"/>
        </pc:sldMkLst>
      </pc:sldChg>
      <pc:sldChg chg="del">
        <pc:chgData name="Pablo Martin Calvo" userId="33475e84de89f0ed" providerId="Windows Live" clId="Web-{BCEB7D48-AE79-4615-9DED-5E9B93D7D7BE}" dt="2022-05-19T21:08:39.296" v="292"/>
        <pc:sldMkLst>
          <pc:docMk/>
          <pc:sldMk cId="2346065052" sldId="307"/>
        </pc:sldMkLst>
      </pc:sldChg>
      <pc:sldChg chg="del">
        <pc:chgData name="Pablo Martin Calvo" userId="33475e84de89f0ed" providerId="Windows Live" clId="Web-{BCEB7D48-AE79-4615-9DED-5E9B93D7D7BE}" dt="2022-05-19T21:08:39.312" v="305"/>
        <pc:sldMkLst>
          <pc:docMk/>
          <pc:sldMk cId="3325579633" sldId="322"/>
        </pc:sldMkLst>
      </pc:sldChg>
      <pc:sldChg chg="del">
        <pc:chgData name="Pablo Martin Calvo" userId="33475e84de89f0ed" providerId="Windows Live" clId="Web-{BCEB7D48-AE79-4615-9DED-5E9B93D7D7BE}" dt="2022-05-19T21:08:39.296" v="298"/>
        <pc:sldMkLst>
          <pc:docMk/>
          <pc:sldMk cId="1580286942" sldId="323"/>
        </pc:sldMkLst>
      </pc:sldChg>
      <pc:sldChg chg="del">
        <pc:chgData name="Pablo Martin Calvo" userId="33475e84de89f0ed" providerId="Windows Live" clId="Web-{BCEB7D48-AE79-4615-9DED-5E9B93D7D7BE}" dt="2022-05-19T21:08:39.296" v="297"/>
        <pc:sldMkLst>
          <pc:docMk/>
          <pc:sldMk cId="3219960185" sldId="324"/>
        </pc:sldMkLst>
      </pc:sldChg>
      <pc:sldChg chg="del">
        <pc:chgData name="Pablo Martin Calvo" userId="33475e84de89f0ed" providerId="Windows Live" clId="Web-{BCEB7D48-AE79-4615-9DED-5E9B93D7D7BE}" dt="2022-05-19T21:08:39.296" v="295"/>
        <pc:sldMkLst>
          <pc:docMk/>
          <pc:sldMk cId="1372298686" sldId="326"/>
        </pc:sldMkLst>
      </pc:sldChg>
      <pc:sldChg chg="del">
        <pc:chgData name="Pablo Martin Calvo" userId="33475e84de89f0ed" providerId="Windows Live" clId="Web-{BCEB7D48-AE79-4615-9DED-5E9B93D7D7BE}" dt="2022-05-19T21:08:39.296" v="304"/>
        <pc:sldMkLst>
          <pc:docMk/>
          <pc:sldMk cId="3366549564" sldId="327"/>
        </pc:sldMkLst>
      </pc:sldChg>
      <pc:sldChg chg="del">
        <pc:chgData name="Pablo Martin Calvo" userId="33475e84de89f0ed" providerId="Windows Live" clId="Web-{BCEB7D48-AE79-4615-9DED-5E9B93D7D7BE}" dt="2022-05-19T21:08:39.296" v="293"/>
        <pc:sldMkLst>
          <pc:docMk/>
          <pc:sldMk cId="3990241100" sldId="328"/>
        </pc:sldMkLst>
      </pc:sldChg>
      <pc:sldChg chg="del">
        <pc:chgData name="Pablo Martin Calvo" userId="33475e84de89f0ed" providerId="Windows Live" clId="Web-{BCEB7D48-AE79-4615-9DED-5E9B93D7D7BE}" dt="2022-05-19T21:08:39.296" v="291"/>
        <pc:sldMkLst>
          <pc:docMk/>
          <pc:sldMk cId="4223790892" sldId="329"/>
        </pc:sldMkLst>
      </pc:sldChg>
      <pc:sldChg chg="modSp add replId">
        <pc:chgData name="Pablo Martin Calvo" userId="33475e84de89f0ed" providerId="Windows Live" clId="Web-{BCEB7D48-AE79-4615-9DED-5E9B93D7D7BE}" dt="2022-05-19T21:06:32.184" v="93" actId="20577"/>
        <pc:sldMkLst>
          <pc:docMk/>
          <pc:sldMk cId="1043486494" sldId="343"/>
        </pc:sldMkLst>
        <pc:spChg chg="mod">
          <ac:chgData name="Pablo Martin Calvo" userId="33475e84de89f0ed" providerId="Windows Live" clId="Web-{BCEB7D48-AE79-4615-9DED-5E9B93D7D7BE}" dt="2022-05-19T20:53:59.541" v="9" actId="20577"/>
          <ac:spMkLst>
            <pc:docMk/>
            <pc:sldMk cId="1043486494" sldId="343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6:32.184" v="93" actId="20577"/>
          <ac:spMkLst>
            <pc:docMk/>
            <pc:sldMk cId="1043486494" sldId="34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CEB7D48-AE79-4615-9DED-5E9B93D7D7BE}" dt="2022-05-19T21:07:58.420" v="290" actId="20577"/>
        <pc:sldMkLst>
          <pc:docMk/>
          <pc:sldMk cId="1395510963" sldId="344"/>
        </pc:sldMkLst>
        <pc:spChg chg="mod">
          <ac:chgData name="Pablo Martin Calvo" userId="33475e84de89f0ed" providerId="Windows Live" clId="Web-{BCEB7D48-AE79-4615-9DED-5E9B93D7D7BE}" dt="2022-05-19T21:06:41.403" v="100" actId="20577"/>
          <ac:spMkLst>
            <pc:docMk/>
            <pc:sldMk cId="1395510963" sldId="344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7:58.420" v="290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C3445F43-6397-48BB-9CC3-8BC89968746C}"/>
    <pc:docChg chg="addSld delSld modSld sldOrd">
      <pc:chgData name="Pablo Martin Calvo" userId="33475e84de89f0ed" providerId="Windows Live" clId="Web-{C3445F43-6397-48BB-9CC3-8BC89968746C}" dt="2022-05-09T21:06:22.776" v="2583" actId="1076"/>
      <pc:docMkLst>
        <pc:docMk/>
      </pc:docMkLst>
      <pc:sldChg chg="modSp">
        <pc:chgData name="Pablo Martin Calvo" userId="33475e84de89f0ed" providerId="Windows Live" clId="Web-{C3445F43-6397-48BB-9CC3-8BC89968746C}" dt="2022-05-08T20:06:42.714" v="15" actId="20577"/>
        <pc:sldMkLst>
          <pc:docMk/>
          <pc:sldMk cId="2406273178" sldId="256"/>
        </pc:sldMkLst>
        <pc:spChg chg="mod">
          <ac:chgData name="Pablo Martin Calvo" userId="33475e84de89f0ed" providerId="Windows Live" clId="Web-{C3445F43-6397-48BB-9CC3-8BC89968746C}" dt="2022-05-08T20:06:35.542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C3445F43-6397-48BB-9CC3-8BC89968746C}" dt="2022-05-08T20:06:42.714" v="1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C3445F43-6397-48BB-9CC3-8BC89968746C}" dt="2022-05-08T20:58:05.085" v="1635" actId="20577"/>
        <pc:sldMkLst>
          <pc:docMk/>
          <pc:sldMk cId="914369882" sldId="257"/>
        </pc:sldMkLst>
        <pc:spChg chg="mod">
          <ac:chgData name="Pablo Martin Calvo" userId="33475e84de89f0ed" providerId="Windows Live" clId="Web-{C3445F43-6397-48BB-9CC3-8BC89968746C}" dt="2022-05-08T20:58:05.085" v="163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C3445F43-6397-48BB-9CC3-8BC89968746C}" dt="2022-05-08T21:43:04.848" v="2513" actId="20577"/>
        <pc:sldMkLst>
          <pc:docMk/>
          <pc:sldMk cId="1766337224" sldId="258"/>
        </pc:sldMkLst>
        <pc:spChg chg="mod">
          <ac:chgData name="Pablo Martin Calvo" userId="33475e84de89f0ed" providerId="Windows Live" clId="Web-{C3445F43-6397-48BB-9CC3-8BC89968746C}" dt="2022-05-08T21:43:04.848" v="251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C3445F43-6397-48BB-9CC3-8BC89968746C}" dt="2022-05-08T20:07:07.574" v="33"/>
        <pc:sldMkLst>
          <pc:docMk/>
          <pc:sldMk cId="2620195510" sldId="259"/>
        </pc:sldMkLst>
      </pc:sldChg>
      <pc:sldChg chg="del">
        <pc:chgData name="Pablo Martin Calvo" userId="33475e84de89f0ed" providerId="Windows Live" clId="Web-{C3445F43-6397-48BB-9CC3-8BC89968746C}" dt="2022-05-08T21:43:20.379" v="2514"/>
        <pc:sldMkLst>
          <pc:docMk/>
          <pc:sldMk cId="642085809" sldId="286"/>
        </pc:sldMkLst>
      </pc:sldChg>
      <pc:sldChg chg="modSp">
        <pc:chgData name="Pablo Martin Calvo" userId="33475e84de89f0ed" providerId="Windows Live" clId="Web-{C3445F43-6397-48BB-9CC3-8BC89968746C}" dt="2022-05-08T20:13:03.441" v="241" actId="20577"/>
        <pc:sldMkLst>
          <pc:docMk/>
          <pc:sldMk cId="12649614" sldId="287"/>
        </pc:sldMkLst>
        <pc:spChg chg="mod">
          <ac:chgData name="Pablo Martin Calvo" userId="33475e84de89f0ed" providerId="Windows Live" clId="Web-{C3445F43-6397-48BB-9CC3-8BC89968746C}" dt="2022-05-08T20:13:03.441" v="241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C3445F43-6397-48BB-9CC3-8BC89968746C}" dt="2022-05-08T21:43:20.379" v="2523"/>
        <pc:sldMkLst>
          <pc:docMk/>
          <pc:sldMk cId="3787210987" sldId="288"/>
        </pc:sldMkLst>
      </pc:sldChg>
      <pc:sldChg chg="del">
        <pc:chgData name="Pablo Martin Calvo" userId="33475e84de89f0ed" providerId="Windows Live" clId="Web-{C3445F43-6397-48BB-9CC3-8BC89968746C}" dt="2022-05-08T21:43:20.395" v="2524"/>
        <pc:sldMkLst>
          <pc:docMk/>
          <pc:sldMk cId="528762327" sldId="289"/>
        </pc:sldMkLst>
      </pc:sldChg>
      <pc:sldChg chg="del">
        <pc:chgData name="Pablo Martin Calvo" userId="33475e84de89f0ed" providerId="Windows Live" clId="Web-{C3445F43-6397-48BB-9CC3-8BC89968746C}" dt="2022-05-08T21:43:20.379" v="2517"/>
        <pc:sldMkLst>
          <pc:docMk/>
          <pc:sldMk cId="305707612" sldId="291"/>
        </pc:sldMkLst>
      </pc:sldChg>
      <pc:sldChg chg="del">
        <pc:chgData name="Pablo Martin Calvo" userId="33475e84de89f0ed" providerId="Windows Live" clId="Web-{C3445F43-6397-48BB-9CC3-8BC89968746C}" dt="2022-05-08T21:43:20.379" v="2516"/>
        <pc:sldMkLst>
          <pc:docMk/>
          <pc:sldMk cId="4217090266" sldId="292"/>
        </pc:sldMkLst>
      </pc:sldChg>
      <pc:sldChg chg="del">
        <pc:chgData name="Pablo Martin Calvo" userId="33475e84de89f0ed" providerId="Windows Live" clId="Web-{C3445F43-6397-48BB-9CC3-8BC89968746C}" dt="2022-05-08T21:43:20.379" v="2521"/>
        <pc:sldMkLst>
          <pc:docMk/>
          <pc:sldMk cId="4038033328" sldId="293"/>
        </pc:sldMkLst>
      </pc:sldChg>
      <pc:sldChg chg="del">
        <pc:chgData name="Pablo Martin Calvo" userId="33475e84de89f0ed" providerId="Windows Live" clId="Web-{C3445F43-6397-48BB-9CC3-8BC89968746C}" dt="2022-05-08T21:43:20.379" v="2520"/>
        <pc:sldMkLst>
          <pc:docMk/>
          <pc:sldMk cId="457976653" sldId="294"/>
        </pc:sldMkLst>
      </pc:sldChg>
      <pc:sldChg chg="del">
        <pc:chgData name="Pablo Martin Calvo" userId="33475e84de89f0ed" providerId="Windows Live" clId="Web-{C3445F43-6397-48BB-9CC3-8BC89968746C}" dt="2022-05-08T21:43:20.379" v="2519"/>
        <pc:sldMkLst>
          <pc:docMk/>
          <pc:sldMk cId="2399988733" sldId="295"/>
        </pc:sldMkLst>
      </pc:sldChg>
      <pc:sldChg chg="del">
        <pc:chgData name="Pablo Martin Calvo" userId="33475e84de89f0ed" providerId="Windows Live" clId="Web-{C3445F43-6397-48BB-9CC3-8BC89968746C}" dt="2022-05-08T21:43:20.379" v="2518"/>
        <pc:sldMkLst>
          <pc:docMk/>
          <pc:sldMk cId="3294823823" sldId="296"/>
        </pc:sldMkLst>
      </pc:sldChg>
      <pc:sldChg chg="del">
        <pc:chgData name="Pablo Martin Calvo" userId="33475e84de89f0ed" providerId="Windows Live" clId="Web-{C3445F43-6397-48BB-9CC3-8BC89968746C}" dt="2022-05-08T21:43:20.379" v="2515"/>
        <pc:sldMkLst>
          <pc:docMk/>
          <pc:sldMk cId="3546077204" sldId="297"/>
        </pc:sldMkLst>
      </pc:sldChg>
      <pc:sldChg chg="del">
        <pc:chgData name="Pablo Martin Calvo" userId="33475e84de89f0ed" providerId="Windows Live" clId="Web-{C3445F43-6397-48BB-9CC3-8BC89968746C}" dt="2022-05-08T21:43:20.379" v="2522"/>
        <pc:sldMkLst>
          <pc:docMk/>
          <pc:sldMk cId="1263360840" sldId="298"/>
        </pc:sldMkLst>
      </pc:sldChg>
      <pc:sldChg chg="modSp add replId">
        <pc:chgData name="Pablo Martin Calvo" userId="33475e84de89f0ed" providerId="Windows Live" clId="Web-{C3445F43-6397-48BB-9CC3-8BC89968746C}" dt="2022-05-08T20:16:49.681" v="380" actId="20577"/>
        <pc:sldMkLst>
          <pc:docMk/>
          <pc:sldMk cId="2673439347" sldId="299"/>
        </pc:sldMkLst>
        <pc:spChg chg="mod">
          <ac:chgData name="Pablo Martin Calvo" userId="33475e84de89f0ed" providerId="Windows Live" clId="Web-{C3445F43-6397-48BB-9CC3-8BC89968746C}" dt="2022-05-08T20:14:24.177" v="278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6:49.681" v="380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18:36.886" v="465" actId="20577"/>
        <pc:sldMkLst>
          <pc:docMk/>
          <pc:sldMk cId="1300957007" sldId="300"/>
        </pc:sldMkLst>
        <pc:spChg chg="mod">
          <ac:chgData name="Pablo Martin Calvo" userId="33475e84de89f0ed" providerId="Windows Live" clId="Web-{C3445F43-6397-48BB-9CC3-8BC89968746C}" dt="2022-05-08T20:17:07.822" v="391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8:36.886" v="465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1:09.809" v="984" actId="20577"/>
        <pc:sldMkLst>
          <pc:docMk/>
          <pc:sldMk cId="3680494291" sldId="301"/>
        </pc:sldMkLst>
        <pc:spChg chg="mod">
          <ac:chgData name="Pablo Martin Calvo" userId="33475e84de89f0ed" providerId="Windows Live" clId="Web-{C3445F43-6397-48BB-9CC3-8BC89968746C}" dt="2022-05-08T20:23:29.502" v="471" actId="20577"/>
          <ac:spMkLst>
            <pc:docMk/>
            <pc:sldMk cId="3680494291" sldId="30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1:09.809" v="984" actId="20577"/>
          <ac:spMkLst>
            <pc:docMk/>
            <pc:sldMk cId="3680494291" sldId="30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2:55.577" v="1160" actId="20577"/>
        <pc:sldMkLst>
          <pc:docMk/>
          <pc:sldMk cId="2591893858" sldId="302"/>
        </pc:sldMkLst>
        <pc:spChg chg="mod">
          <ac:chgData name="Pablo Martin Calvo" userId="33475e84de89f0ed" providerId="Windows Live" clId="Web-{C3445F43-6397-48BB-9CC3-8BC89968746C}" dt="2022-05-08T20:32:55.577" v="1160" actId="20577"/>
          <ac:spMkLst>
            <pc:docMk/>
            <pc:sldMk cId="2591893858" sldId="30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5:44.351" v="1259" actId="20577"/>
        <pc:sldMkLst>
          <pc:docMk/>
          <pc:sldMk cId="628251198" sldId="303"/>
        </pc:sldMkLst>
        <pc:spChg chg="mod">
          <ac:chgData name="Pablo Martin Calvo" userId="33475e84de89f0ed" providerId="Windows Live" clId="Web-{C3445F43-6397-48BB-9CC3-8BC89968746C}" dt="2022-05-08T20:35:00.584" v="1166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5:44.351" v="1259" actId="20577"/>
          <ac:spMkLst>
            <pc:docMk/>
            <pc:sldMk cId="628251198" sldId="30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47.685" v="2205" actId="20577"/>
        <pc:sldMkLst>
          <pc:docMk/>
          <pc:sldMk cId="2439232563" sldId="304"/>
        </pc:sldMkLst>
        <pc:spChg chg="mod">
          <ac:chgData name="Pablo Martin Calvo" userId="33475e84de89f0ed" providerId="Windows Live" clId="Web-{C3445F43-6397-48BB-9CC3-8BC89968746C}" dt="2022-05-08T20:36:06.711" v="1267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47.685" v="2205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45:19.631" v="1457" actId="20577"/>
        <pc:sldMkLst>
          <pc:docMk/>
          <pc:sldMk cId="3481619368" sldId="305"/>
        </pc:sldMkLst>
        <pc:spChg chg="mod">
          <ac:chgData name="Pablo Martin Calvo" userId="33475e84de89f0ed" providerId="Windows Live" clId="Web-{C3445F43-6397-48BB-9CC3-8BC89968746C}" dt="2022-05-08T20:38:59.230" v="1294" actId="20577"/>
          <ac:spMkLst>
            <pc:docMk/>
            <pc:sldMk cId="3481619368" sldId="30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45:19.631" v="1457" actId="20577"/>
          <ac:spMkLst>
            <pc:docMk/>
            <pc:sldMk cId="3481619368" sldId="30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54:47.143" v="1629" actId="20577"/>
        <pc:sldMkLst>
          <pc:docMk/>
          <pc:sldMk cId="516805183" sldId="306"/>
        </pc:sldMkLst>
        <pc:spChg chg="mod">
          <ac:chgData name="Pablo Martin Calvo" userId="33475e84de89f0ed" providerId="Windows Live" clId="Web-{C3445F43-6397-48BB-9CC3-8BC89968746C}" dt="2022-05-08T20:48:38.682" v="1540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54:47.143" v="1629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1:59.559" v="1742" actId="20577"/>
        <pc:sldMkLst>
          <pc:docMk/>
          <pc:sldMk cId="2346065052" sldId="307"/>
        </pc:sldMkLst>
        <pc:spChg chg="mod">
          <ac:chgData name="Pablo Martin Calvo" userId="33475e84de89f0ed" providerId="Windows Live" clId="Web-{C3445F43-6397-48BB-9CC3-8BC89968746C}" dt="2022-05-08T20:58:57.336" v="1646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1:59.559" v="1742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4:32.797" v="1864" actId="20577"/>
        <pc:sldMkLst>
          <pc:docMk/>
          <pc:sldMk cId="3784578451" sldId="308"/>
        </pc:sldMkLst>
        <pc:spChg chg="mod">
          <ac:chgData name="Pablo Martin Calvo" userId="33475e84de89f0ed" providerId="Windows Live" clId="Web-{C3445F43-6397-48BB-9CC3-8BC89968746C}" dt="2022-05-08T21:03:26.936" v="1758" actId="20577"/>
          <ac:spMkLst>
            <pc:docMk/>
            <pc:sldMk cId="3784578451" sldId="308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4:32.797" v="1864" actId="20577"/>
          <ac:spMkLst>
            <pc:docMk/>
            <pc:sldMk cId="3784578451" sldId="30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5:47.720" v="1966" actId="20577"/>
        <pc:sldMkLst>
          <pc:docMk/>
          <pc:sldMk cId="2630215240" sldId="309"/>
        </pc:sldMkLst>
        <pc:spChg chg="mod">
          <ac:chgData name="Pablo Martin Calvo" userId="33475e84de89f0ed" providerId="Windows Live" clId="Web-{C3445F43-6397-48BB-9CC3-8BC89968746C}" dt="2022-05-08T21:05:47.720" v="1966" actId="20577"/>
          <ac:spMkLst>
            <pc:docMk/>
            <pc:sldMk cId="2630215240" sldId="30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0:32.633" v="2030" actId="20577"/>
        <pc:sldMkLst>
          <pc:docMk/>
          <pc:sldMk cId="2937760760" sldId="310"/>
        </pc:sldMkLst>
        <pc:spChg chg="mod">
          <ac:chgData name="Pablo Martin Calvo" userId="33475e84de89f0ed" providerId="Windows Live" clId="Web-{C3445F43-6397-48BB-9CC3-8BC89968746C}" dt="2022-05-08T21:10:32.633" v="2030" actId="20577"/>
          <ac:spMkLst>
            <pc:docMk/>
            <pc:sldMk cId="2937760760" sldId="31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9:21.881" v="2010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1:10.040" v="2102" actId="20577"/>
        <pc:sldMkLst>
          <pc:docMk/>
          <pc:sldMk cId="3388216516" sldId="311"/>
        </pc:sldMkLst>
        <pc:spChg chg="mod">
          <ac:chgData name="Pablo Martin Calvo" userId="33475e84de89f0ed" providerId="Windows Live" clId="Web-{C3445F43-6397-48BB-9CC3-8BC89968746C}" dt="2022-05-08T21:10:40.555" v="2033" actId="20577"/>
          <ac:spMkLst>
            <pc:docMk/>
            <pc:sldMk cId="3388216516" sldId="31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1:10.040" v="2102" actId="20577"/>
          <ac:spMkLst>
            <pc:docMk/>
            <pc:sldMk cId="3388216516" sldId="31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36.779" v="2203" actId="20577"/>
        <pc:sldMkLst>
          <pc:docMk/>
          <pc:sldMk cId="2714043647" sldId="312"/>
        </pc:sldMkLst>
        <pc:spChg chg="mod">
          <ac:chgData name="Pablo Martin Calvo" userId="33475e84de89f0ed" providerId="Windows Live" clId="Web-{C3445F43-6397-48BB-9CC3-8BC89968746C}" dt="2022-05-08T21:11:14.118" v="2106" actId="20577"/>
          <ac:spMkLst>
            <pc:docMk/>
            <pc:sldMk cId="2714043647" sldId="312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36.779" v="2203" actId="20577"/>
          <ac:spMkLst>
            <pc:docMk/>
            <pc:sldMk cId="2714043647" sldId="312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3445F43-6397-48BB-9CC3-8BC89968746C}" dt="2022-05-08T21:24:51.058" v="2283" actId="1076"/>
        <pc:sldMkLst>
          <pc:docMk/>
          <pc:sldMk cId="763701979" sldId="313"/>
        </pc:sldMkLst>
        <pc:spChg chg="mod">
          <ac:chgData name="Pablo Martin Calvo" userId="33475e84de89f0ed" providerId="Windows Live" clId="Web-{C3445F43-6397-48BB-9CC3-8BC89968746C}" dt="2022-05-08T21:23:35.494" v="2245" actId="20577"/>
          <ac:spMkLst>
            <pc:docMk/>
            <pc:sldMk cId="763701979" sldId="31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4:16.635" v="2277" actId="20577"/>
          <ac:spMkLst>
            <pc:docMk/>
            <pc:sldMk cId="763701979" sldId="313"/>
            <ac:spMk id="10" creationId="{54637D71-CE10-932C-9E67-E2264687AC4E}"/>
          </ac:spMkLst>
        </pc:spChg>
        <pc:graphicFrameChg chg="add mod">
          <ac:chgData name="Pablo Martin Calvo" userId="33475e84de89f0ed" providerId="Windows Live" clId="Web-{C3445F43-6397-48BB-9CC3-8BC89968746C}" dt="2022-05-08T21:24:51.058" v="2283" actId="1076"/>
          <ac:graphicFrameMkLst>
            <pc:docMk/>
            <pc:sldMk cId="763701979" sldId="313"/>
            <ac:graphicFrameMk id="3" creationId="{32EB1E86-528A-0B83-97BA-C951F83B55FA}"/>
          </ac:graphicFrameMkLst>
        </pc:graphicFrameChg>
      </pc:sldChg>
      <pc:sldChg chg="delSp modSp add replId">
        <pc:chgData name="Pablo Martin Calvo" userId="33475e84de89f0ed" providerId="Windows Live" clId="Web-{C3445F43-6397-48BB-9CC3-8BC89968746C}" dt="2022-05-08T21:25:59.622" v="2358" actId="20577"/>
        <pc:sldMkLst>
          <pc:docMk/>
          <pc:sldMk cId="2543130620" sldId="314"/>
        </pc:sldMkLst>
        <pc:spChg chg="mod">
          <ac:chgData name="Pablo Martin Calvo" userId="33475e84de89f0ed" providerId="Windows Live" clId="Web-{C3445F43-6397-48BB-9CC3-8BC89968746C}" dt="2022-05-08T21:25:41.668" v="2328" actId="20577"/>
          <ac:spMkLst>
            <pc:docMk/>
            <pc:sldMk cId="2543130620" sldId="31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5:59.622" v="2358" actId="20577"/>
          <ac:spMkLst>
            <pc:docMk/>
            <pc:sldMk cId="2543130620" sldId="314"/>
            <ac:spMk id="10" creationId="{54637D71-CE10-932C-9E67-E2264687AC4E}"/>
          </ac:spMkLst>
        </pc:spChg>
        <pc:graphicFrameChg chg="del">
          <ac:chgData name="Pablo Martin Calvo" userId="33475e84de89f0ed" providerId="Windows Live" clId="Web-{C3445F43-6397-48BB-9CC3-8BC89968746C}" dt="2022-05-08T21:25:47.293" v="2330"/>
          <ac:graphicFrameMkLst>
            <pc:docMk/>
            <pc:sldMk cId="2543130620" sldId="314"/>
            <ac:graphicFrameMk id="3" creationId="{32EB1E86-528A-0B83-97BA-C951F83B55FA}"/>
          </ac:graphicFrameMkLst>
        </pc:graphicFrameChg>
      </pc:sldChg>
      <pc:sldChg chg="modSp add replId">
        <pc:chgData name="Pablo Martin Calvo" userId="33475e84de89f0ed" providerId="Windows Live" clId="Web-{C3445F43-6397-48BB-9CC3-8BC89968746C}" dt="2022-05-08T21:28:26.984" v="2460" actId="20577"/>
        <pc:sldMkLst>
          <pc:docMk/>
          <pc:sldMk cId="1591642735" sldId="315"/>
        </pc:sldMkLst>
        <pc:spChg chg="mod">
          <ac:chgData name="Pablo Martin Calvo" userId="33475e84de89f0ed" providerId="Windows Live" clId="Web-{C3445F43-6397-48BB-9CC3-8BC89968746C}" dt="2022-05-08T21:27:05.186" v="2365" actId="20577"/>
          <ac:spMkLst>
            <pc:docMk/>
            <pc:sldMk cId="1591642735" sldId="31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8:26.984" v="2460" actId="20577"/>
          <ac:spMkLst>
            <pc:docMk/>
            <pc:sldMk cId="1591642735" sldId="315"/>
            <ac:spMk id="10" creationId="{54637D71-CE10-932C-9E67-E2264687AC4E}"/>
          </ac:spMkLst>
        </pc:spChg>
      </pc:sldChg>
      <pc:sldChg chg="addSp modSp add ord">
        <pc:chgData name="Pablo Martin Calvo" userId="33475e84de89f0ed" providerId="Windows Live" clId="Web-{C3445F43-6397-48BB-9CC3-8BC89968746C}" dt="2022-05-09T21:06:22.776" v="2583" actId="1076"/>
        <pc:sldMkLst>
          <pc:docMk/>
          <pc:sldMk cId="1877299101" sldId="316"/>
        </pc:sldMkLst>
        <pc:spChg chg="mod">
          <ac:chgData name="Pablo Martin Calvo" userId="33475e84de89f0ed" providerId="Windows Live" clId="Web-{C3445F43-6397-48BB-9CC3-8BC89968746C}" dt="2022-05-09T21:06:14.807" v="2581" actId="20577"/>
          <ac:spMkLst>
            <pc:docMk/>
            <pc:sldMk cId="1877299101" sldId="316"/>
            <ac:spMk id="10" creationId="{54637D71-CE10-932C-9E67-E2264687AC4E}"/>
          </ac:spMkLst>
        </pc:spChg>
        <pc:picChg chg="add mod">
          <ac:chgData name="Pablo Martin Calvo" userId="33475e84de89f0ed" providerId="Windows Live" clId="Web-{C3445F43-6397-48BB-9CC3-8BC89968746C}" dt="2022-05-09T21:06:22.776" v="2583" actId="1076"/>
          <ac:picMkLst>
            <pc:docMk/>
            <pc:sldMk cId="1877299101" sldId="316"/>
            <ac:picMk id="3" creationId="{D23BA8D3-A05D-1DF5-6B29-F20D103BB3A0}"/>
          </ac:picMkLst>
        </pc:picChg>
      </pc:sldChg>
      <pc:sldChg chg="modSp add del replId">
        <pc:chgData name="Pablo Martin Calvo" userId="33475e84de89f0ed" providerId="Windows Live" clId="Web-{C3445F43-6397-48BB-9CC3-8BC89968746C}" dt="2022-05-08T21:43:47.630" v="2534"/>
        <pc:sldMkLst>
          <pc:docMk/>
          <pc:sldMk cId="3605834022" sldId="316"/>
        </pc:sldMkLst>
        <pc:spChg chg="mod">
          <ac:chgData name="Pablo Martin Calvo" userId="33475e84de89f0ed" providerId="Windows Live" clId="Web-{C3445F43-6397-48BB-9CC3-8BC89968746C}" dt="2022-05-08T21:43:42.567" v="2533" actId="20577"/>
          <ac:spMkLst>
            <pc:docMk/>
            <pc:sldMk cId="3605834022" sldId="316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B51F2BA9-1801-4B47-927A-87ADFF023AC7}"/>
    <pc:docChg chg="addSld delSld modSld">
      <pc:chgData name="Pablo Martin Calvo" userId="33475e84de89f0ed" providerId="Windows Live" clId="Web-{B51F2BA9-1801-4B47-927A-87ADFF023AC7}" dt="2022-05-01T18:10:14.795" v="1248"/>
      <pc:docMkLst>
        <pc:docMk/>
      </pc:docMkLst>
      <pc:sldChg chg="modSp">
        <pc:chgData name="Pablo Martin Calvo" userId="33475e84de89f0ed" providerId="Windows Live" clId="Web-{B51F2BA9-1801-4B47-927A-87ADFF023AC7}" dt="2022-05-01T17:30:21.920" v="31" actId="20577"/>
        <pc:sldMkLst>
          <pc:docMk/>
          <pc:sldMk cId="2406273178" sldId="256"/>
        </pc:sldMkLst>
        <pc:spChg chg="mod">
          <ac:chgData name="Pablo Martin Calvo" userId="33475e84de89f0ed" providerId="Windows Live" clId="Web-{B51F2BA9-1801-4B47-927A-87ADFF023AC7}" dt="2022-05-01T17:30:21.920" v="31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51F2BA9-1801-4B47-927A-87ADFF023AC7}" dt="2022-05-01T17:35:59.081" v="167" actId="20577"/>
        <pc:sldMkLst>
          <pc:docMk/>
          <pc:sldMk cId="914369882" sldId="257"/>
        </pc:sldMkLst>
        <pc:spChg chg="mod">
          <ac:chgData name="Pablo Martin Calvo" userId="33475e84de89f0ed" providerId="Windows Live" clId="Web-{B51F2BA9-1801-4B47-927A-87ADFF023AC7}" dt="2022-05-01T17:35:59.081" v="16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37:55.775" v="195" actId="20577"/>
        <pc:sldMkLst>
          <pc:docMk/>
          <pc:sldMk cId="1766337224" sldId="258"/>
        </pc:sldMkLst>
        <pc:spChg chg="mod">
          <ac:chgData name="Pablo Martin Calvo" userId="33475e84de89f0ed" providerId="Windows Live" clId="Web-{B51F2BA9-1801-4B47-927A-87ADFF023AC7}" dt="2022-05-01T17:37:55.775" v="195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46:04.897" v="643" actId="20577"/>
        <pc:sldMkLst>
          <pc:docMk/>
          <pc:sldMk cId="2620195510" sldId="259"/>
        </pc:sldMkLst>
        <pc:spChg chg="mod">
          <ac:chgData name="Pablo Martin Calvo" userId="33475e84de89f0ed" providerId="Windows Live" clId="Web-{B51F2BA9-1801-4B47-927A-87ADFF023AC7}" dt="2022-05-01T17:38:10.026" v="214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6:04.897" v="64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7:44:21.298" v="519" actId="20577"/>
        <pc:sldMkLst>
          <pc:docMk/>
          <pc:sldMk cId="1970859352" sldId="273"/>
        </pc:sldMkLst>
        <pc:spChg chg="mod">
          <ac:chgData name="Pablo Martin Calvo" userId="33475e84de89f0ed" providerId="Windows Live" clId="Web-{B51F2BA9-1801-4B47-927A-87ADFF023AC7}" dt="2022-05-01T17:39:03.326" v="313" actId="20577"/>
          <ac:spMkLst>
            <pc:docMk/>
            <pc:sldMk cId="1970859352" sldId="273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4:21.298" v="519" actId="20577"/>
          <ac:spMkLst>
            <pc:docMk/>
            <pc:sldMk cId="1970859352" sldId="273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7:56:38.966" v="772" actId="1076"/>
        <pc:sldMkLst>
          <pc:docMk/>
          <pc:sldMk cId="3890532024" sldId="274"/>
        </pc:sldMkLst>
        <pc:spChg chg="mod">
          <ac:chgData name="Pablo Martin Calvo" userId="33475e84de89f0ed" providerId="Windows Live" clId="Web-{B51F2BA9-1801-4B47-927A-87ADFF023AC7}" dt="2022-05-01T17:43:44.920" v="478" actId="20577"/>
          <ac:spMkLst>
            <pc:docMk/>
            <pc:sldMk cId="3890532024" sldId="274"/>
            <ac:spMk id="2" creationId="{19079AAE-962B-0556-BB4C-2B8FF1EAD979}"/>
          </ac:spMkLst>
        </pc:spChg>
        <pc:spChg chg="add mod">
          <ac:chgData name="Pablo Martin Calvo" userId="33475e84de89f0ed" providerId="Windows Live" clId="Web-{B51F2BA9-1801-4B47-927A-87ADFF023AC7}" dt="2022-05-01T17:48:53.564" v="691" actId="1076"/>
          <ac:spMkLst>
            <pc:docMk/>
            <pc:sldMk cId="3890532024" sldId="274"/>
            <ac:spMk id="4" creationId="{E0B6089B-FB57-2C2F-CF52-849D4EE9A657}"/>
          </ac:spMkLst>
        </pc:spChg>
        <pc:spChg chg="add mod">
          <ac:chgData name="Pablo Martin Calvo" userId="33475e84de89f0ed" providerId="Windows Live" clId="Web-{B51F2BA9-1801-4B47-927A-87ADFF023AC7}" dt="2022-05-01T17:48:36.563" v="689" actId="20577"/>
          <ac:spMkLst>
            <pc:docMk/>
            <pc:sldMk cId="3890532024" sldId="274"/>
            <ac:spMk id="6" creationId="{45A89A11-62E0-96CA-882D-6A579101ACEA}"/>
          </ac:spMkLst>
        </pc:spChg>
        <pc:spChg chg="add mod">
          <ac:chgData name="Pablo Martin Calvo" userId="33475e84de89f0ed" providerId="Windows Live" clId="Web-{B51F2BA9-1801-4B47-927A-87ADFF023AC7}" dt="2022-05-01T17:49:39.519" v="701" actId="1076"/>
          <ac:spMkLst>
            <pc:docMk/>
            <pc:sldMk cId="3890532024" sldId="274"/>
            <ac:spMk id="7" creationId="{3663BF29-8FF8-822A-EEF8-C626DE279782}"/>
          </ac:spMkLst>
        </pc:spChg>
        <pc:spChg chg="add mod">
          <ac:chgData name="Pablo Martin Calvo" userId="33475e84de89f0ed" providerId="Windows Live" clId="Web-{B51F2BA9-1801-4B47-927A-87ADFF023AC7}" dt="2022-05-01T17:49:49.098" v="704" actId="1076"/>
          <ac:spMkLst>
            <pc:docMk/>
            <pc:sldMk cId="3890532024" sldId="274"/>
            <ac:spMk id="9" creationId="{14103FD5-2F7A-2784-5C4F-34CD2C153827}"/>
          </ac:spMkLst>
        </pc:spChg>
        <pc:spChg chg="mod">
          <ac:chgData name="Pablo Martin Calvo" userId="33475e84de89f0ed" providerId="Windows Live" clId="Web-{B51F2BA9-1801-4B47-927A-87ADFF023AC7}" dt="2022-05-01T17:50:40.023" v="713" actId="20577"/>
          <ac:spMkLst>
            <pc:docMk/>
            <pc:sldMk cId="3890532024" sldId="274"/>
            <ac:spMk id="10" creationId="{54637D71-CE10-932C-9E67-E2264687AC4E}"/>
          </ac:spMkLst>
        </pc:spChg>
        <pc:spChg chg="add mod">
          <ac:chgData name="Pablo Martin Calvo" userId="33475e84de89f0ed" providerId="Windows Live" clId="Web-{B51F2BA9-1801-4B47-927A-87ADFF023AC7}" dt="2022-05-01T17:56:04.979" v="730" actId="20577"/>
          <ac:spMkLst>
            <pc:docMk/>
            <pc:sldMk cId="3890532024" sldId="274"/>
            <ac:spMk id="11" creationId="{E2D2FA9F-CBBC-EA09-3E06-0D5A7FADD89D}"/>
          </ac:spMkLst>
        </pc:spChg>
        <pc:spChg chg="add mod">
          <ac:chgData name="Pablo Martin Calvo" userId="33475e84de89f0ed" providerId="Windows Live" clId="Web-{B51F2BA9-1801-4B47-927A-87ADFF023AC7}" dt="2022-05-01T17:56:31.497" v="770" actId="20577"/>
          <ac:spMkLst>
            <pc:docMk/>
            <pc:sldMk cId="3890532024" sldId="274"/>
            <ac:spMk id="12" creationId="{09D5BF35-4FD4-4E14-043B-4F29B136FA39}"/>
          </ac:spMkLst>
        </pc:spChg>
        <pc:grpChg chg="add mod">
          <ac:chgData name="Pablo Martin Calvo" userId="33475e84de89f0ed" providerId="Windows Live" clId="Web-{B51F2BA9-1801-4B47-927A-87ADFF023AC7}" dt="2022-05-01T17:49:56.567" v="706" actId="1076"/>
          <ac:grpSpMkLst>
            <pc:docMk/>
            <pc:sldMk cId="3890532024" sldId="274"/>
            <ac:grpSpMk id="8" creationId="{25DAB95A-4C30-08F8-4C8B-20BF28A6B5BE}"/>
          </ac:grpSpMkLst>
        </pc:grpChg>
        <pc:grpChg chg="add mod">
          <ac:chgData name="Pablo Martin Calvo" userId="33475e84de89f0ed" providerId="Windows Live" clId="Web-{B51F2BA9-1801-4B47-927A-87ADFF023AC7}" dt="2022-05-01T17:56:38.966" v="772" actId="1076"/>
          <ac:grpSpMkLst>
            <pc:docMk/>
            <pc:sldMk cId="3890532024" sldId="274"/>
            <ac:grpSpMk id="13" creationId="{A50F010E-2207-6203-512F-9DE0509914C1}"/>
          </ac:grpSpMkLst>
        </pc:grpChg>
        <pc:picChg chg="add del mod">
          <ac:chgData name="Pablo Martin Calvo" userId="33475e84de89f0ed" providerId="Windows Live" clId="Web-{B51F2BA9-1801-4B47-927A-87ADFF023AC7}" dt="2022-05-01T17:49:58.458" v="707"/>
          <ac:picMkLst>
            <pc:docMk/>
            <pc:sldMk cId="3890532024" sldId="274"/>
            <ac:picMk id="3" creationId="{70261D8F-953A-961B-3354-93F91C0E0FFC}"/>
          </ac:picMkLst>
        </pc:picChg>
        <pc:cxnChg chg="add del mod">
          <ac:chgData name="Pablo Martin Calvo" userId="33475e84de89f0ed" providerId="Windows Live" clId="Web-{B51F2BA9-1801-4B47-927A-87ADFF023AC7}" dt="2022-05-01T17:49:22.440" v="699"/>
          <ac:cxnSpMkLst>
            <pc:docMk/>
            <pc:sldMk cId="3890532024" sldId="274"/>
            <ac:cxnSpMk id="5" creationId="{18F1F744-7A6D-2D6B-0E38-25977EDED52E}"/>
          </ac:cxnSpMkLst>
        </pc:cxnChg>
      </pc:sldChg>
      <pc:sldChg chg="new del">
        <pc:chgData name="Pablo Martin Calvo" userId="33475e84de89f0ed" providerId="Windows Live" clId="Web-{B51F2BA9-1801-4B47-927A-87ADFF023AC7}" dt="2022-05-01T17:50:46.758" v="715"/>
        <pc:sldMkLst>
          <pc:docMk/>
          <pc:sldMk cId="1913675927" sldId="275"/>
        </pc:sldMkLst>
      </pc:sldChg>
      <pc:sldChg chg="delSp modSp add replId">
        <pc:chgData name="Pablo Martin Calvo" userId="33475e84de89f0ed" providerId="Windows Live" clId="Web-{B51F2BA9-1801-4B47-927A-87ADFF023AC7}" dt="2022-05-01T17:57:48.907" v="828" actId="20577"/>
        <pc:sldMkLst>
          <pc:docMk/>
          <pc:sldMk cId="2254349419" sldId="275"/>
        </pc:sldMkLst>
        <pc:spChg chg="mod">
          <ac:chgData name="Pablo Martin Calvo" userId="33475e84de89f0ed" providerId="Windows Live" clId="Web-{B51F2BA9-1801-4B47-927A-87ADFF023AC7}" dt="2022-05-01T17:57:03.342" v="807" actId="20577"/>
          <ac:spMkLst>
            <pc:docMk/>
            <pc:sldMk cId="2254349419" sldId="275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57:48.907" v="828" actId="20577"/>
          <ac:spMkLst>
            <pc:docMk/>
            <pc:sldMk cId="2254349419" sldId="275"/>
            <ac:spMk id="10" creationId="{54637D71-CE10-932C-9E67-E2264687AC4E}"/>
          </ac:spMkLst>
        </pc:spChg>
        <pc:grpChg chg="del">
          <ac:chgData name="Pablo Martin Calvo" userId="33475e84de89f0ed" providerId="Windows Live" clId="Web-{B51F2BA9-1801-4B47-927A-87ADFF023AC7}" dt="2022-05-01T17:57:04.170" v="808"/>
          <ac:grpSpMkLst>
            <pc:docMk/>
            <pc:sldMk cId="2254349419" sldId="275"/>
            <ac:grpSpMk id="13" creationId="{A50F010E-2207-6203-512F-9DE0509914C1}"/>
          </ac:grpSpMkLst>
        </pc:grpChg>
      </pc:sldChg>
      <pc:sldChg chg="add del replId">
        <pc:chgData name="Pablo Martin Calvo" userId="33475e84de89f0ed" providerId="Windows Live" clId="Web-{B51F2BA9-1801-4B47-927A-87ADFF023AC7}" dt="2022-05-01T17:57:49.689" v="829"/>
        <pc:sldMkLst>
          <pc:docMk/>
          <pc:sldMk cId="1740446362" sldId="276"/>
        </pc:sldMkLst>
      </pc:sldChg>
      <pc:sldChg chg="modSp add replId">
        <pc:chgData name="Pablo Martin Calvo" userId="33475e84de89f0ed" providerId="Windows Live" clId="Web-{B51F2BA9-1801-4B47-927A-87ADFF023AC7}" dt="2022-05-01T18:00:38.323" v="956" actId="20577"/>
        <pc:sldMkLst>
          <pc:docMk/>
          <pc:sldMk cId="4278790643" sldId="276"/>
        </pc:sldMkLst>
        <pc:spChg chg="mod">
          <ac:chgData name="Pablo Martin Calvo" userId="33475e84de89f0ed" providerId="Windows Live" clId="Web-{B51F2BA9-1801-4B47-927A-87ADFF023AC7}" dt="2022-05-01T18:00:38.323" v="956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8:03:09.598" v="1111" actId="20577"/>
        <pc:sldMkLst>
          <pc:docMk/>
          <pc:sldMk cId="3024833900" sldId="277"/>
        </pc:sldMkLst>
        <pc:spChg chg="mod">
          <ac:chgData name="Pablo Martin Calvo" userId="33475e84de89f0ed" providerId="Windows Live" clId="Web-{B51F2BA9-1801-4B47-927A-87ADFF023AC7}" dt="2022-05-01T18:01:07.747" v="968" actId="20577"/>
          <ac:spMkLst>
            <pc:docMk/>
            <pc:sldMk cId="3024833900" sldId="277"/>
            <ac:spMk id="2" creationId="{19079AAE-962B-0556-BB4C-2B8FF1EAD979}"/>
          </ac:spMkLst>
        </pc:spChg>
        <pc:spChg chg="add del">
          <ac:chgData name="Pablo Martin Calvo" userId="33475e84de89f0ed" providerId="Windows Live" clId="Web-{B51F2BA9-1801-4B47-927A-87ADFF023AC7}" dt="2022-05-01T18:01:52.046" v="971"/>
          <ac:spMkLst>
            <pc:docMk/>
            <pc:sldMk cId="3024833900" sldId="277"/>
            <ac:spMk id="3" creationId="{132F0024-55D4-1FAB-FDDC-9595B597CD9E}"/>
          </ac:spMkLst>
        </pc:spChg>
        <pc:spChg chg="add del mod">
          <ac:chgData name="Pablo Martin Calvo" userId="33475e84de89f0ed" providerId="Windows Live" clId="Web-{B51F2BA9-1801-4B47-927A-87ADFF023AC7}" dt="2022-05-01T18:02:02.500" v="975"/>
          <ac:spMkLst>
            <pc:docMk/>
            <pc:sldMk cId="3024833900" sldId="277"/>
            <ac:spMk id="5" creationId="{5DCAD369-151A-A657-2F0E-59B3538A9612}"/>
          </ac:spMkLst>
        </pc:spChg>
        <pc:spChg chg="mod">
          <ac:chgData name="Pablo Martin Calvo" userId="33475e84de89f0ed" providerId="Windows Live" clId="Web-{B51F2BA9-1801-4B47-927A-87ADFF023AC7}" dt="2022-05-01T18:03:09.598" v="1111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10:14.716" v="1247" actId="20577"/>
        <pc:sldMkLst>
          <pc:docMk/>
          <pc:sldMk cId="4088011314" sldId="278"/>
        </pc:sldMkLst>
        <pc:spChg chg="mod">
          <ac:chgData name="Pablo Martin Calvo" userId="33475e84de89f0ed" providerId="Windows Live" clId="Web-{B51F2BA9-1801-4B47-927A-87ADFF023AC7}" dt="2022-05-01T18:03:14.286" v="1114" actId="20577"/>
          <ac:spMkLst>
            <pc:docMk/>
            <pc:sldMk cId="4088011314" sldId="278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8:10:14.716" v="1247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08:42.649" v="1228" actId="20577"/>
        <pc:sldMkLst>
          <pc:docMk/>
          <pc:sldMk cId="3557644065" sldId="279"/>
        </pc:sldMkLst>
        <pc:spChg chg="mod">
          <ac:chgData name="Pablo Martin Calvo" userId="33475e84de89f0ed" providerId="Windows Live" clId="Web-{B51F2BA9-1801-4B47-927A-87ADFF023AC7}" dt="2022-05-01T18:08:42.649" v="1228" actId="20577"/>
          <ac:spMkLst>
            <pc:docMk/>
            <pc:sldMk cId="3557644065" sldId="279"/>
            <ac:spMk id="2" creationId="{19079AAE-962B-0556-BB4C-2B8FF1EAD979}"/>
          </ac:spMkLst>
        </pc:spChg>
      </pc:sldChg>
      <pc:sldChg chg="add replId">
        <pc:chgData name="Pablo Martin Calvo" userId="33475e84de89f0ed" providerId="Windows Live" clId="Web-{B51F2BA9-1801-4B47-927A-87ADFF023AC7}" dt="2022-05-01T18:10:14.795" v="1248"/>
        <pc:sldMkLst>
          <pc:docMk/>
          <pc:sldMk cId="3606372132" sldId="280"/>
        </pc:sldMkLst>
      </pc:sldChg>
    </pc:docChg>
  </pc:docChgLst>
  <pc:docChgLst>
    <pc:chgData clId="Web-{BDE0A908-106C-4FA6-A03A-BD257E5FFEF6}"/>
    <pc:docChg chg="modSld">
      <pc:chgData name="" userId="" providerId="" clId="Web-{BDE0A908-106C-4FA6-A03A-BD257E5FFEF6}" dt="2022-06-06T18:29:45.667" v="0" actId="20577"/>
      <pc:docMkLst>
        <pc:docMk/>
      </pc:docMkLst>
      <pc:sldChg chg="modSp">
        <pc:chgData name="" userId="" providerId="" clId="Web-{BDE0A908-106C-4FA6-A03A-BD257E5FFEF6}" dt="2022-06-06T18:29:45.667" v="0" actId="20577"/>
        <pc:sldMkLst>
          <pc:docMk/>
          <pc:sldMk cId="2406273178" sldId="256"/>
        </pc:sldMkLst>
        <pc:spChg chg="mod">
          <ac:chgData name="" userId="" providerId="" clId="Web-{BDE0A908-106C-4FA6-A03A-BD257E5FFEF6}" dt="2022-06-06T18:29:45.667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E098D0D1-D735-4D6C-AA5D-1F2509FEDFC7}"/>
    <pc:docChg chg="addSld modSld">
      <pc:chgData name="Pablo Martin Calvo" userId="33475e84de89f0ed" providerId="Windows Live" clId="Web-{E098D0D1-D735-4D6C-AA5D-1F2509FEDFC7}" dt="2022-05-13T07:04:55.693" v="240" actId="20577"/>
      <pc:docMkLst>
        <pc:docMk/>
      </pc:docMkLst>
      <pc:sldChg chg="modSp add replId">
        <pc:chgData name="Pablo Martin Calvo" userId="33475e84de89f0ed" providerId="Windows Live" clId="Web-{E098D0D1-D735-4D6C-AA5D-1F2509FEDFC7}" dt="2022-05-13T07:04:55.693" v="240" actId="20577"/>
        <pc:sldMkLst>
          <pc:docMk/>
          <pc:sldMk cId="1467432027" sldId="319"/>
        </pc:sldMkLst>
        <pc:spChg chg="mod">
          <ac:chgData name="Pablo Martin Calvo" userId="33475e84de89f0ed" providerId="Windows Live" clId="Web-{E098D0D1-D735-4D6C-AA5D-1F2509FEDFC7}" dt="2022-05-13T07:01:21.788" v="13" actId="20577"/>
          <ac:spMkLst>
            <pc:docMk/>
            <pc:sldMk cId="1467432027" sldId="319"/>
            <ac:spMk id="2" creationId="{19079AAE-962B-0556-BB4C-2B8FF1EAD979}"/>
          </ac:spMkLst>
        </pc:spChg>
        <pc:spChg chg="mod">
          <ac:chgData name="Pablo Martin Calvo" userId="33475e84de89f0ed" providerId="Windows Live" clId="Web-{E098D0D1-D735-4D6C-AA5D-1F2509FEDFC7}" dt="2022-05-13T07:04:55.693" v="240" actId="20577"/>
          <ac:spMkLst>
            <pc:docMk/>
            <pc:sldMk cId="1467432027" sldId="319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38FF78C7-8B69-44E3-9A58-9C9E11FC033B}"/>
    <pc:docChg chg="addSld delSld modSld">
      <pc:chgData name="Pablo Martin Calvo" userId="33475e84de89f0ed" providerId="Windows Live" clId="Web-{38FF78C7-8B69-44E3-9A58-9C9E11FC033B}" dt="2022-06-15T21:40:02.956" v="1497" actId="1076"/>
      <pc:docMkLst>
        <pc:docMk/>
      </pc:docMkLst>
      <pc:sldChg chg="modSp">
        <pc:chgData name="Pablo Martin Calvo" userId="33475e84de89f0ed" providerId="Windows Live" clId="Web-{38FF78C7-8B69-44E3-9A58-9C9E11FC033B}" dt="2022-06-15T17:28:26.559" v="12" actId="20577"/>
        <pc:sldMkLst>
          <pc:docMk/>
          <pc:sldMk cId="2406273178" sldId="256"/>
        </pc:sldMkLst>
        <pc:spChg chg="mod">
          <ac:chgData name="Pablo Martin Calvo" userId="33475e84de89f0ed" providerId="Windows Live" clId="Web-{38FF78C7-8B69-44E3-9A58-9C9E11FC033B}" dt="2022-06-15T17:28:20.528" v="0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8FF78C7-8B69-44E3-9A58-9C9E11FC033B}" dt="2022-06-15T17:28:26.559" v="1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8FF78C7-8B69-44E3-9A58-9C9E11FC033B}" dt="2022-06-15T21:39:05.673" v="1402" actId="20577"/>
        <pc:sldMkLst>
          <pc:docMk/>
          <pc:sldMk cId="914369882" sldId="257"/>
        </pc:sldMkLst>
        <pc:spChg chg="mod">
          <ac:chgData name="Pablo Martin Calvo" userId="33475e84de89f0ed" providerId="Windows Live" clId="Web-{38FF78C7-8B69-44E3-9A58-9C9E11FC033B}" dt="2022-06-15T21:39:05.673" v="1402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8FF78C7-8B69-44E3-9A58-9C9E11FC033B}" dt="2022-06-15T21:40:02.956" v="1497" actId="1076"/>
        <pc:sldMkLst>
          <pc:docMk/>
          <pc:sldMk cId="1766337224" sldId="258"/>
        </pc:sldMkLst>
        <pc:spChg chg="mod">
          <ac:chgData name="Pablo Martin Calvo" userId="33475e84de89f0ed" providerId="Windows Live" clId="Web-{38FF78C7-8B69-44E3-9A58-9C9E11FC033B}" dt="2022-06-15T21:39:56.456" v="1496" actId="20577"/>
          <ac:spMkLst>
            <pc:docMk/>
            <pc:sldMk cId="1766337224" sldId="258"/>
            <ac:spMk id="3" creationId="{B642C093-7229-DD5E-5230-FB4B1906861D}"/>
          </ac:spMkLst>
        </pc:spChg>
        <pc:picChg chg="mod">
          <ac:chgData name="Pablo Martin Calvo" userId="33475e84de89f0ed" providerId="Windows Live" clId="Web-{38FF78C7-8B69-44E3-9A58-9C9E11FC033B}" dt="2022-06-15T21:40:02.956" v="1497" actId="1076"/>
          <ac:picMkLst>
            <pc:docMk/>
            <pc:sldMk cId="1766337224" sldId="258"/>
            <ac:picMk id="4" creationId="{DCA357CD-7CBB-675D-F054-AB17F80C5A12}"/>
          </ac:picMkLst>
        </pc:picChg>
      </pc:sldChg>
      <pc:sldChg chg="addSp delSp modSp">
        <pc:chgData name="Pablo Martin Calvo" userId="33475e84de89f0ed" providerId="Windows Live" clId="Web-{38FF78C7-8B69-44E3-9A58-9C9E11FC033B}" dt="2022-06-15T17:33:59.020" v="242" actId="20577"/>
        <pc:sldMkLst>
          <pc:docMk/>
          <pc:sldMk cId="3556243100" sldId="367"/>
        </pc:sldMkLst>
        <pc:spChg chg="mod">
          <ac:chgData name="Pablo Martin Calvo" userId="33475e84de89f0ed" providerId="Windows Live" clId="Web-{38FF78C7-8B69-44E3-9A58-9C9E11FC033B}" dt="2022-06-15T17:31:06.016" v="132" actId="20577"/>
          <ac:spMkLst>
            <pc:docMk/>
            <pc:sldMk cId="3556243100" sldId="367"/>
            <ac:spMk id="2" creationId="{19079AAE-962B-0556-BB4C-2B8FF1EAD979}"/>
          </ac:spMkLst>
        </pc:spChg>
        <pc:spChg chg="add mod">
          <ac:chgData name="Pablo Martin Calvo" userId="33475e84de89f0ed" providerId="Windows Live" clId="Web-{38FF78C7-8B69-44E3-9A58-9C9E11FC033B}" dt="2022-06-15T17:33:59.020" v="242" actId="20577"/>
          <ac:spMkLst>
            <pc:docMk/>
            <pc:sldMk cId="3556243100" sldId="367"/>
            <ac:spMk id="4" creationId="{41327894-D8B9-D6A6-284E-B1DABFD55962}"/>
          </ac:spMkLst>
        </pc:spChg>
        <pc:picChg chg="del">
          <ac:chgData name="Pablo Martin Calvo" userId="33475e84de89f0ed" providerId="Windows Live" clId="Web-{38FF78C7-8B69-44E3-9A58-9C9E11FC033B}" dt="2022-06-15T17:31:08.157" v="133"/>
          <ac:picMkLst>
            <pc:docMk/>
            <pc:sldMk cId="3556243100" sldId="367"/>
            <ac:picMk id="6" creationId="{44D5903E-C6C7-0D69-EEC2-549A96C1F942}"/>
          </ac:picMkLst>
        </pc:picChg>
      </pc:sldChg>
      <pc:sldChg chg="del">
        <pc:chgData name="Pablo Martin Calvo" userId="33475e84de89f0ed" providerId="Windows Live" clId="Web-{38FF78C7-8B69-44E3-9A58-9C9E11FC033B}" dt="2022-06-15T21:39:22.533" v="1409"/>
        <pc:sldMkLst>
          <pc:docMk/>
          <pc:sldMk cId="3368676154" sldId="397"/>
        </pc:sldMkLst>
      </pc:sldChg>
      <pc:sldChg chg="del">
        <pc:chgData name="Pablo Martin Calvo" userId="33475e84de89f0ed" providerId="Windows Live" clId="Web-{38FF78C7-8B69-44E3-9A58-9C9E11FC033B}" dt="2022-06-15T21:39:22.533" v="1408"/>
        <pc:sldMkLst>
          <pc:docMk/>
          <pc:sldMk cId="2515019349" sldId="398"/>
        </pc:sldMkLst>
      </pc:sldChg>
      <pc:sldChg chg="del">
        <pc:chgData name="Pablo Martin Calvo" userId="33475e84de89f0ed" providerId="Windows Live" clId="Web-{38FF78C7-8B69-44E3-9A58-9C9E11FC033B}" dt="2022-06-15T21:39:22.533" v="1406"/>
        <pc:sldMkLst>
          <pc:docMk/>
          <pc:sldMk cId="1072375360" sldId="399"/>
        </pc:sldMkLst>
      </pc:sldChg>
      <pc:sldChg chg="del">
        <pc:chgData name="Pablo Martin Calvo" userId="33475e84de89f0ed" providerId="Windows Live" clId="Web-{38FF78C7-8B69-44E3-9A58-9C9E11FC033B}" dt="2022-06-15T21:39:22.533" v="1407"/>
        <pc:sldMkLst>
          <pc:docMk/>
          <pc:sldMk cId="4176412884" sldId="401"/>
        </pc:sldMkLst>
      </pc:sldChg>
      <pc:sldChg chg="modSp">
        <pc:chgData name="Pablo Martin Calvo" userId="33475e84de89f0ed" providerId="Windows Live" clId="Web-{38FF78C7-8B69-44E3-9A58-9C9E11FC033B}" dt="2022-06-15T17:30:04.687" v="124" actId="20577"/>
        <pc:sldMkLst>
          <pc:docMk/>
          <pc:sldMk cId="713911066" sldId="416"/>
        </pc:sldMkLst>
        <pc:spChg chg="mod">
          <ac:chgData name="Pablo Martin Calvo" userId="33475e84de89f0ed" providerId="Windows Live" clId="Web-{38FF78C7-8B69-44E3-9A58-9C9E11FC033B}" dt="2022-06-15T17:29:31.670" v="40" actId="20577"/>
          <ac:spMkLst>
            <pc:docMk/>
            <pc:sldMk cId="713911066" sldId="416"/>
            <ac:spMk id="2" creationId="{5B7FB519-F17D-A536-86FE-034AAFA17C15}"/>
          </ac:spMkLst>
        </pc:spChg>
        <pc:spChg chg="mod">
          <ac:chgData name="Pablo Martin Calvo" userId="33475e84de89f0ed" providerId="Windows Live" clId="Web-{38FF78C7-8B69-44E3-9A58-9C9E11FC033B}" dt="2022-06-15T17:30:04.687" v="124" actId="20577"/>
          <ac:spMkLst>
            <pc:docMk/>
            <pc:sldMk cId="713911066" sldId="416"/>
            <ac:spMk id="3" creationId="{C5CD4017-C5FB-64C3-CB0F-3BE3BE3A07A5}"/>
          </ac:spMkLst>
        </pc:spChg>
      </pc:sldChg>
      <pc:sldChg chg="del">
        <pc:chgData name="Pablo Martin Calvo" userId="33475e84de89f0ed" providerId="Windows Live" clId="Web-{38FF78C7-8B69-44E3-9A58-9C9E11FC033B}" dt="2022-06-15T21:39:22.549" v="1428"/>
        <pc:sldMkLst>
          <pc:docMk/>
          <pc:sldMk cId="4167306189" sldId="417"/>
        </pc:sldMkLst>
      </pc:sldChg>
      <pc:sldChg chg="del">
        <pc:chgData name="Pablo Martin Calvo" userId="33475e84de89f0ed" providerId="Windows Live" clId="Web-{38FF78C7-8B69-44E3-9A58-9C9E11FC033B}" dt="2022-06-15T21:39:22.549" v="1421"/>
        <pc:sldMkLst>
          <pc:docMk/>
          <pc:sldMk cId="925133252" sldId="418"/>
        </pc:sldMkLst>
      </pc:sldChg>
      <pc:sldChg chg="del">
        <pc:chgData name="Pablo Martin Calvo" userId="33475e84de89f0ed" providerId="Windows Live" clId="Web-{38FF78C7-8B69-44E3-9A58-9C9E11FC033B}" dt="2022-06-15T21:39:22.549" v="1420"/>
        <pc:sldMkLst>
          <pc:docMk/>
          <pc:sldMk cId="3768807048" sldId="419"/>
        </pc:sldMkLst>
      </pc:sldChg>
      <pc:sldChg chg="del">
        <pc:chgData name="Pablo Martin Calvo" userId="33475e84de89f0ed" providerId="Windows Live" clId="Web-{38FF78C7-8B69-44E3-9A58-9C9E11FC033B}" dt="2022-06-15T21:39:22.549" v="1419"/>
        <pc:sldMkLst>
          <pc:docMk/>
          <pc:sldMk cId="2679839042" sldId="420"/>
        </pc:sldMkLst>
      </pc:sldChg>
      <pc:sldChg chg="del">
        <pc:chgData name="Pablo Martin Calvo" userId="33475e84de89f0ed" providerId="Windows Live" clId="Web-{38FF78C7-8B69-44E3-9A58-9C9E11FC033B}" dt="2022-06-15T21:39:22.549" v="1418"/>
        <pc:sldMkLst>
          <pc:docMk/>
          <pc:sldMk cId="3444512883" sldId="421"/>
        </pc:sldMkLst>
      </pc:sldChg>
      <pc:sldChg chg="del">
        <pc:chgData name="Pablo Martin Calvo" userId="33475e84de89f0ed" providerId="Windows Live" clId="Web-{38FF78C7-8B69-44E3-9A58-9C9E11FC033B}" dt="2022-06-15T21:39:22.549" v="1417"/>
        <pc:sldMkLst>
          <pc:docMk/>
          <pc:sldMk cId="546869640" sldId="422"/>
        </pc:sldMkLst>
      </pc:sldChg>
      <pc:sldChg chg="del">
        <pc:chgData name="Pablo Martin Calvo" userId="33475e84de89f0ed" providerId="Windows Live" clId="Web-{38FF78C7-8B69-44E3-9A58-9C9E11FC033B}" dt="2022-06-15T21:39:22.549" v="1416"/>
        <pc:sldMkLst>
          <pc:docMk/>
          <pc:sldMk cId="730403173" sldId="423"/>
        </pc:sldMkLst>
      </pc:sldChg>
      <pc:sldChg chg="del">
        <pc:chgData name="Pablo Martin Calvo" userId="33475e84de89f0ed" providerId="Windows Live" clId="Web-{38FF78C7-8B69-44E3-9A58-9C9E11FC033B}" dt="2022-06-15T21:39:22.533" v="1414"/>
        <pc:sldMkLst>
          <pc:docMk/>
          <pc:sldMk cId="163919425" sldId="427"/>
        </pc:sldMkLst>
      </pc:sldChg>
      <pc:sldChg chg="del">
        <pc:chgData name="Pablo Martin Calvo" userId="33475e84de89f0ed" providerId="Windows Live" clId="Web-{38FF78C7-8B69-44E3-9A58-9C9E11FC033B}" dt="2022-06-15T21:39:22.533" v="1405"/>
        <pc:sldMkLst>
          <pc:docMk/>
          <pc:sldMk cId="2354627248" sldId="428"/>
        </pc:sldMkLst>
      </pc:sldChg>
      <pc:sldChg chg="del">
        <pc:chgData name="Pablo Martin Calvo" userId="33475e84de89f0ed" providerId="Windows Live" clId="Web-{38FF78C7-8B69-44E3-9A58-9C9E11FC033B}" dt="2022-06-15T21:39:22.533" v="1403"/>
        <pc:sldMkLst>
          <pc:docMk/>
          <pc:sldMk cId="1774670114" sldId="429"/>
        </pc:sldMkLst>
      </pc:sldChg>
      <pc:sldChg chg="del">
        <pc:chgData name="Pablo Martin Calvo" userId="33475e84de89f0ed" providerId="Windows Live" clId="Web-{38FF78C7-8B69-44E3-9A58-9C9E11FC033B}" dt="2022-06-15T21:39:22.533" v="1413"/>
        <pc:sldMkLst>
          <pc:docMk/>
          <pc:sldMk cId="2253396283" sldId="430"/>
        </pc:sldMkLst>
      </pc:sldChg>
      <pc:sldChg chg="del">
        <pc:chgData name="Pablo Martin Calvo" userId="33475e84de89f0ed" providerId="Windows Live" clId="Web-{38FF78C7-8B69-44E3-9A58-9C9E11FC033B}" dt="2022-06-15T21:39:22.549" v="1415"/>
        <pc:sldMkLst>
          <pc:docMk/>
          <pc:sldMk cId="244871720" sldId="431"/>
        </pc:sldMkLst>
      </pc:sldChg>
      <pc:sldChg chg="del">
        <pc:chgData name="Pablo Martin Calvo" userId="33475e84de89f0ed" providerId="Windows Live" clId="Web-{38FF78C7-8B69-44E3-9A58-9C9E11FC033B}" dt="2022-06-15T21:39:22.533" v="1411"/>
        <pc:sldMkLst>
          <pc:docMk/>
          <pc:sldMk cId="3179485647" sldId="432"/>
        </pc:sldMkLst>
      </pc:sldChg>
      <pc:sldChg chg="del">
        <pc:chgData name="Pablo Martin Calvo" userId="33475e84de89f0ed" providerId="Windows Live" clId="Web-{38FF78C7-8B69-44E3-9A58-9C9E11FC033B}" dt="2022-06-15T21:39:22.533" v="1412"/>
        <pc:sldMkLst>
          <pc:docMk/>
          <pc:sldMk cId="1756035568" sldId="433"/>
        </pc:sldMkLst>
      </pc:sldChg>
      <pc:sldChg chg="del">
        <pc:chgData name="Pablo Martin Calvo" userId="33475e84de89f0ed" providerId="Windows Live" clId="Web-{38FF78C7-8B69-44E3-9A58-9C9E11FC033B}" dt="2022-06-15T17:29:13.873" v="26"/>
        <pc:sldMkLst>
          <pc:docMk/>
          <pc:sldMk cId="3473815217" sldId="434"/>
        </pc:sldMkLst>
      </pc:sldChg>
      <pc:sldChg chg="del">
        <pc:chgData name="Pablo Martin Calvo" userId="33475e84de89f0ed" providerId="Windows Live" clId="Web-{38FF78C7-8B69-44E3-9A58-9C9E11FC033B}" dt="2022-06-15T21:39:22.533" v="1410"/>
        <pc:sldMkLst>
          <pc:docMk/>
          <pc:sldMk cId="1523287402" sldId="435"/>
        </pc:sldMkLst>
      </pc:sldChg>
      <pc:sldChg chg="del">
        <pc:chgData name="Pablo Martin Calvo" userId="33475e84de89f0ed" providerId="Windows Live" clId="Web-{38FF78C7-8B69-44E3-9A58-9C9E11FC033B}" dt="2022-06-15T21:39:22.533" v="1404"/>
        <pc:sldMkLst>
          <pc:docMk/>
          <pc:sldMk cId="4058810274" sldId="436"/>
        </pc:sldMkLst>
      </pc:sldChg>
      <pc:sldChg chg="modSp">
        <pc:chgData name="Pablo Martin Calvo" userId="33475e84de89f0ed" providerId="Windows Live" clId="Web-{38FF78C7-8B69-44E3-9A58-9C9E11FC033B}" dt="2022-06-15T21:33:54.367" v="1102" actId="20577"/>
        <pc:sldMkLst>
          <pc:docMk/>
          <pc:sldMk cId="3904719695" sldId="437"/>
        </pc:sldMkLst>
        <pc:spChg chg="mod">
          <ac:chgData name="Pablo Martin Calvo" userId="33475e84de89f0ed" providerId="Windows Live" clId="Web-{38FF78C7-8B69-44E3-9A58-9C9E11FC033B}" dt="2022-06-15T21:29:24.953" v="974" actId="20577"/>
          <ac:spMkLst>
            <pc:docMk/>
            <pc:sldMk cId="3904719695" sldId="437"/>
            <ac:spMk id="2" creationId="{5B7FB519-F17D-A536-86FE-034AAFA17C15}"/>
          </ac:spMkLst>
        </pc:spChg>
        <pc:spChg chg="mod">
          <ac:chgData name="Pablo Martin Calvo" userId="33475e84de89f0ed" providerId="Windows Live" clId="Web-{38FF78C7-8B69-44E3-9A58-9C9E11FC033B}" dt="2022-06-15T21:33:54.367" v="1102" actId="20577"/>
          <ac:spMkLst>
            <pc:docMk/>
            <pc:sldMk cId="3904719695" sldId="437"/>
            <ac:spMk id="3" creationId="{C5CD4017-C5FB-64C3-CB0F-3BE3BE3A07A5}"/>
          </ac:spMkLst>
        </pc:spChg>
      </pc:sldChg>
      <pc:sldChg chg="modSp">
        <pc:chgData name="Pablo Martin Calvo" userId="33475e84de89f0ed" providerId="Windows Live" clId="Web-{38FF78C7-8B69-44E3-9A58-9C9E11FC033B}" dt="2022-06-15T21:36:17.903" v="1285" actId="20577"/>
        <pc:sldMkLst>
          <pc:docMk/>
          <pc:sldMk cId="1417755325" sldId="438"/>
        </pc:sldMkLst>
        <pc:spChg chg="mod">
          <ac:chgData name="Pablo Martin Calvo" userId="33475e84de89f0ed" providerId="Windows Live" clId="Web-{38FF78C7-8B69-44E3-9A58-9C9E11FC033B}" dt="2022-06-15T21:35:19.197" v="1206" actId="20577"/>
          <ac:spMkLst>
            <pc:docMk/>
            <pc:sldMk cId="1417755325" sldId="438"/>
            <ac:spMk id="2" creationId="{5B7FB519-F17D-A536-86FE-034AAFA17C15}"/>
          </ac:spMkLst>
        </pc:spChg>
        <pc:spChg chg="mod">
          <ac:chgData name="Pablo Martin Calvo" userId="33475e84de89f0ed" providerId="Windows Live" clId="Web-{38FF78C7-8B69-44E3-9A58-9C9E11FC033B}" dt="2022-06-15T21:36:17.903" v="1285" actId="20577"/>
          <ac:spMkLst>
            <pc:docMk/>
            <pc:sldMk cId="1417755325" sldId="438"/>
            <ac:spMk id="3" creationId="{C5CD4017-C5FB-64C3-CB0F-3BE3BE3A07A5}"/>
          </ac:spMkLst>
        </pc:spChg>
      </pc:sldChg>
      <pc:sldChg chg="del">
        <pc:chgData name="Pablo Martin Calvo" userId="33475e84de89f0ed" providerId="Windows Live" clId="Web-{38FF78C7-8B69-44E3-9A58-9C9E11FC033B}" dt="2022-06-15T21:39:22.549" v="1427"/>
        <pc:sldMkLst>
          <pc:docMk/>
          <pc:sldMk cId="3836249749" sldId="439"/>
        </pc:sldMkLst>
      </pc:sldChg>
      <pc:sldChg chg="del">
        <pc:chgData name="Pablo Martin Calvo" userId="33475e84de89f0ed" providerId="Windows Live" clId="Web-{38FF78C7-8B69-44E3-9A58-9C9E11FC033B}" dt="2022-06-15T21:39:22.549" v="1426"/>
        <pc:sldMkLst>
          <pc:docMk/>
          <pc:sldMk cId="998851360" sldId="440"/>
        </pc:sldMkLst>
      </pc:sldChg>
      <pc:sldChg chg="del">
        <pc:chgData name="Pablo Martin Calvo" userId="33475e84de89f0ed" providerId="Windows Live" clId="Web-{38FF78C7-8B69-44E3-9A58-9C9E11FC033B}" dt="2022-06-15T21:39:22.549" v="1425"/>
        <pc:sldMkLst>
          <pc:docMk/>
          <pc:sldMk cId="527128640" sldId="441"/>
        </pc:sldMkLst>
      </pc:sldChg>
      <pc:sldChg chg="del">
        <pc:chgData name="Pablo Martin Calvo" userId="33475e84de89f0ed" providerId="Windows Live" clId="Web-{38FF78C7-8B69-44E3-9A58-9C9E11FC033B}" dt="2022-06-15T21:39:22.549" v="1423"/>
        <pc:sldMkLst>
          <pc:docMk/>
          <pc:sldMk cId="1064070421" sldId="442"/>
        </pc:sldMkLst>
      </pc:sldChg>
      <pc:sldChg chg="del">
        <pc:chgData name="Pablo Martin Calvo" userId="33475e84de89f0ed" providerId="Windows Live" clId="Web-{38FF78C7-8B69-44E3-9A58-9C9E11FC033B}" dt="2022-06-15T21:39:22.549" v="1422"/>
        <pc:sldMkLst>
          <pc:docMk/>
          <pc:sldMk cId="3295592067" sldId="443"/>
        </pc:sldMkLst>
      </pc:sldChg>
      <pc:sldChg chg="del">
        <pc:chgData name="Pablo Martin Calvo" userId="33475e84de89f0ed" providerId="Windows Live" clId="Web-{38FF78C7-8B69-44E3-9A58-9C9E11FC033B}" dt="2022-06-15T21:39:22.549" v="1424"/>
        <pc:sldMkLst>
          <pc:docMk/>
          <pc:sldMk cId="1455157125" sldId="444"/>
        </pc:sldMkLst>
      </pc:sldChg>
      <pc:sldChg chg="modSp add replId">
        <pc:chgData name="Pablo Martin Calvo" userId="33475e84de89f0ed" providerId="Windows Live" clId="Web-{38FF78C7-8B69-44E3-9A58-9C9E11FC033B}" dt="2022-06-15T17:36:06.727" v="385" actId="20577"/>
        <pc:sldMkLst>
          <pc:docMk/>
          <pc:sldMk cId="4220992747" sldId="445"/>
        </pc:sldMkLst>
        <pc:spChg chg="mod">
          <ac:chgData name="Pablo Martin Calvo" userId="33475e84de89f0ed" providerId="Windows Live" clId="Web-{38FF78C7-8B69-44E3-9A58-9C9E11FC033B}" dt="2022-06-15T17:34:12.661" v="273" actId="20577"/>
          <ac:spMkLst>
            <pc:docMk/>
            <pc:sldMk cId="4220992747" sldId="445"/>
            <ac:spMk id="2" creationId="{19079AAE-962B-0556-BB4C-2B8FF1EAD979}"/>
          </ac:spMkLst>
        </pc:spChg>
        <pc:spChg chg="mod">
          <ac:chgData name="Pablo Martin Calvo" userId="33475e84de89f0ed" providerId="Windows Live" clId="Web-{38FF78C7-8B69-44E3-9A58-9C9E11FC033B}" dt="2022-06-15T17:36:06.727" v="385" actId="20577"/>
          <ac:spMkLst>
            <pc:docMk/>
            <pc:sldMk cId="4220992747" sldId="445"/>
            <ac:spMk id="4" creationId="{41327894-D8B9-D6A6-284E-B1DABFD55962}"/>
          </ac:spMkLst>
        </pc:spChg>
      </pc:sldChg>
      <pc:sldChg chg="modSp add replId">
        <pc:chgData name="Pablo Martin Calvo" userId="33475e84de89f0ed" providerId="Windows Live" clId="Web-{38FF78C7-8B69-44E3-9A58-9C9E11FC033B}" dt="2022-06-15T17:42:08.392" v="554" actId="20577"/>
        <pc:sldMkLst>
          <pc:docMk/>
          <pc:sldMk cId="3956995652" sldId="446"/>
        </pc:sldMkLst>
        <pc:spChg chg="mod">
          <ac:chgData name="Pablo Martin Calvo" userId="33475e84de89f0ed" providerId="Windows Live" clId="Web-{38FF78C7-8B69-44E3-9A58-9C9E11FC033B}" dt="2022-06-15T17:36:36.946" v="417" actId="20577"/>
          <ac:spMkLst>
            <pc:docMk/>
            <pc:sldMk cId="3956995652" sldId="446"/>
            <ac:spMk id="2" creationId="{19079AAE-962B-0556-BB4C-2B8FF1EAD979}"/>
          </ac:spMkLst>
        </pc:spChg>
        <pc:spChg chg="mod">
          <ac:chgData name="Pablo Martin Calvo" userId="33475e84de89f0ed" providerId="Windows Live" clId="Web-{38FF78C7-8B69-44E3-9A58-9C9E11FC033B}" dt="2022-06-15T17:42:08.392" v="554" actId="20577"/>
          <ac:spMkLst>
            <pc:docMk/>
            <pc:sldMk cId="3956995652" sldId="446"/>
            <ac:spMk id="4" creationId="{41327894-D8B9-D6A6-284E-B1DABFD55962}"/>
          </ac:spMkLst>
        </pc:spChg>
      </pc:sldChg>
      <pc:sldChg chg="addSp delSp modSp add del replId">
        <pc:chgData name="Pablo Martin Calvo" userId="33475e84de89f0ed" providerId="Windows Live" clId="Web-{38FF78C7-8B69-44E3-9A58-9C9E11FC033B}" dt="2022-06-15T21:17:48.402" v="742"/>
        <pc:sldMkLst>
          <pc:docMk/>
          <pc:sldMk cId="54985939" sldId="447"/>
        </pc:sldMkLst>
        <pc:spChg chg="mod">
          <ac:chgData name="Pablo Martin Calvo" userId="33475e84de89f0ed" providerId="Windows Live" clId="Web-{38FF78C7-8B69-44E3-9A58-9C9E11FC033B}" dt="2022-06-15T17:42:47.533" v="557" actId="20577"/>
          <ac:spMkLst>
            <pc:docMk/>
            <pc:sldMk cId="54985939" sldId="447"/>
            <ac:spMk id="2" creationId="{19079AAE-962B-0556-BB4C-2B8FF1EAD979}"/>
          </ac:spMkLst>
        </pc:spChg>
        <pc:spChg chg="del">
          <ac:chgData name="Pablo Martin Calvo" userId="33475e84de89f0ed" providerId="Windows Live" clId="Web-{38FF78C7-8B69-44E3-9A58-9C9E11FC033B}" dt="2022-06-15T17:42:47.502" v="556"/>
          <ac:spMkLst>
            <pc:docMk/>
            <pc:sldMk cId="54985939" sldId="447"/>
            <ac:spMk id="4" creationId="{41327894-D8B9-D6A6-284E-B1DABFD55962}"/>
          </ac:spMkLst>
        </pc:spChg>
        <pc:spChg chg="add del mod">
          <ac:chgData name="Pablo Martin Calvo" userId="33475e84de89f0ed" providerId="Windows Live" clId="Web-{38FF78C7-8B69-44E3-9A58-9C9E11FC033B}" dt="2022-06-15T17:46:31.210" v="576"/>
          <ac:spMkLst>
            <pc:docMk/>
            <pc:sldMk cId="54985939" sldId="447"/>
            <ac:spMk id="5" creationId="{8E42AE79-98D1-2472-930A-BA6E34313658}"/>
          </ac:spMkLst>
        </pc:spChg>
        <pc:spChg chg="add mod">
          <ac:chgData name="Pablo Martin Calvo" userId="33475e84de89f0ed" providerId="Windows Live" clId="Web-{38FF78C7-8B69-44E3-9A58-9C9E11FC033B}" dt="2022-06-15T17:43:01.627" v="564" actId="14100"/>
          <ac:spMkLst>
            <pc:docMk/>
            <pc:sldMk cId="54985939" sldId="447"/>
            <ac:spMk id="6" creationId="{8CEF29D3-A6E8-A8BA-F030-E4CF27EAFB96}"/>
          </ac:spMkLst>
        </pc:spChg>
        <pc:spChg chg="add mod">
          <ac:chgData name="Pablo Martin Calvo" userId="33475e84de89f0ed" providerId="Windows Live" clId="Web-{38FF78C7-8B69-44E3-9A58-9C9E11FC033B}" dt="2022-06-15T17:46:49.117" v="583" actId="1076"/>
          <ac:spMkLst>
            <pc:docMk/>
            <pc:sldMk cId="54985939" sldId="447"/>
            <ac:spMk id="7" creationId="{4B5F663C-3C8D-254A-F2CC-FE6C27F4738B}"/>
          </ac:spMkLst>
        </pc:spChg>
        <pc:spChg chg="add mod">
          <ac:chgData name="Pablo Martin Calvo" userId="33475e84de89f0ed" providerId="Windows Live" clId="Web-{38FF78C7-8B69-44E3-9A58-9C9E11FC033B}" dt="2022-06-15T17:55:26.661" v="639" actId="1076"/>
          <ac:spMkLst>
            <pc:docMk/>
            <pc:sldMk cId="54985939" sldId="447"/>
            <ac:spMk id="8" creationId="{A100513D-7880-FED6-FC9E-ED005E002460}"/>
          </ac:spMkLst>
        </pc:spChg>
        <pc:spChg chg="add mod">
          <ac:chgData name="Pablo Martin Calvo" userId="33475e84de89f0ed" providerId="Windows Live" clId="Web-{38FF78C7-8B69-44E3-9A58-9C9E11FC033B}" dt="2022-06-15T17:47:17.508" v="587" actId="20577"/>
          <ac:spMkLst>
            <pc:docMk/>
            <pc:sldMk cId="54985939" sldId="447"/>
            <ac:spMk id="9" creationId="{58FFF495-081A-B7B5-CDD0-6F8D41695866}"/>
          </ac:spMkLst>
        </pc:spChg>
        <pc:spChg chg="add mod">
          <ac:chgData name="Pablo Martin Calvo" userId="33475e84de89f0ed" providerId="Windows Live" clId="Web-{38FF78C7-8B69-44E3-9A58-9C9E11FC033B}" dt="2022-06-15T17:52:55.204" v="617" actId="1076"/>
          <ac:spMkLst>
            <pc:docMk/>
            <pc:sldMk cId="54985939" sldId="447"/>
            <ac:spMk id="10" creationId="{472FFD72-6938-3C13-13D0-24C9DF6D2305}"/>
          </ac:spMkLst>
        </pc:spChg>
        <pc:spChg chg="add del">
          <ac:chgData name="Pablo Martin Calvo" userId="33475e84de89f0ed" providerId="Windows Live" clId="Web-{38FF78C7-8B69-44E3-9A58-9C9E11FC033B}" dt="2022-06-15T17:47:53.228" v="597"/>
          <ac:spMkLst>
            <pc:docMk/>
            <pc:sldMk cId="54985939" sldId="447"/>
            <ac:spMk id="11" creationId="{FAFBB4C9-023F-BEFE-2A90-91F259231790}"/>
          </ac:spMkLst>
        </pc:spChg>
        <pc:spChg chg="add mod">
          <ac:chgData name="Pablo Martin Calvo" userId="33475e84de89f0ed" providerId="Windows Live" clId="Web-{38FF78C7-8B69-44E3-9A58-9C9E11FC033B}" dt="2022-06-15T17:52:55.204" v="618" actId="1076"/>
          <ac:spMkLst>
            <pc:docMk/>
            <pc:sldMk cId="54985939" sldId="447"/>
            <ac:spMk id="12" creationId="{C7423872-DC6D-B2A6-1D57-1463B490A47D}"/>
          </ac:spMkLst>
        </pc:spChg>
        <pc:spChg chg="add mod">
          <ac:chgData name="Pablo Martin Calvo" userId="33475e84de89f0ed" providerId="Windows Live" clId="Web-{38FF78C7-8B69-44E3-9A58-9C9E11FC033B}" dt="2022-06-15T17:52:55.204" v="619" actId="1076"/>
          <ac:spMkLst>
            <pc:docMk/>
            <pc:sldMk cId="54985939" sldId="447"/>
            <ac:spMk id="13" creationId="{4EFBEDEA-F6B6-FBDC-715C-C6CAD050F222}"/>
          </ac:spMkLst>
        </pc:spChg>
        <pc:spChg chg="add mod">
          <ac:chgData name="Pablo Martin Calvo" userId="33475e84de89f0ed" providerId="Windows Live" clId="Web-{38FF78C7-8B69-44E3-9A58-9C9E11FC033B}" dt="2022-06-15T17:56:10.646" v="645" actId="20577"/>
          <ac:spMkLst>
            <pc:docMk/>
            <pc:sldMk cId="54985939" sldId="447"/>
            <ac:spMk id="14" creationId="{59F5F3BB-65CA-3A8D-3636-F42979144022}"/>
          </ac:spMkLst>
        </pc:spChg>
        <pc:cxnChg chg="add del mod">
          <ac:chgData name="Pablo Martin Calvo" userId="33475e84de89f0ed" providerId="Windows Live" clId="Web-{38FF78C7-8B69-44E3-9A58-9C9E11FC033B}" dt="2022-06-15T17:58:04.493" v="650"/>
          <ac:cxnSpMkLst>
            <pc:docMk/>
            <pc:sldMk cId="54985939" sldId="447"/>
            <ac:cxnSpMk id="15" creationId="{9C2E21EC-72D8-4780-E892-C67FE8CC78A6}"/>
          </ac:cxnSpMkLst>
        </pc:cxnChg>
      </pc:sldChg>
      <pc:sldChg chg="addSp delSp modSp add replId">
        <pc:chgData name="Pablo Martin Calvo" userId="33475e84de89f0ed" providerId="Windows Live" clId="Web-{38FF78C7-8B69-44E3-9A58-9C9E11FC033B}" dt="2022-06-15T21:17:39.902" v="741" actId="20577"/>
        <pc:sldMkLst>
          <pc:docMk/>
          <pc:sldMk cId="2222194469" sldId="448"/>
        </pc:sldMkLst>
        <pc:spChg chg="del mod">
          <ac:chgData name="Pablo Martin Calvo" userId="33475e84de89f0ed" providerId="Windows Live" clId="Web-{38FF78C7-8B69-44E3-9A58-9C9E11FC033B}" dt="2022-06-15T21:17:31.105" v="736"/>
          <ac:spMkLst>
            <pc:docMk/>
            <pc:sldMk cId="2222194469" sldId="448"/>
            <ac:spMk id="2" creationId="{19079AAE-962B-0556-BB4C-2B8FF1EAD979}"/>
          </ac:spMkLst>
        </pc:spChg>
        <pc:spChg chg="add mod">
          <ac:chgData name="Pablo Martin Calvo" userId="33475e84de89f0ed" providerId="Windows Live" clId="Web-{38FF78C7-8B69-44E3-9A58-9C9E11FC033B}" dt="2022-06-15T21:15:26.695" v="675" actId="14100"/>
          <ac:spMkLst>
            <pc:docMk/>
            <pc:sldMk cId="2222194469" sldId="448"/>
            <ac:spMk id="3" creationId="{0DE76F5E-BC30-F3A1-8EBF-F9FF65B3A153}"/>
          </ac:spMkLst>
        </pc:spChg>
        <pc:spChg chg="add del mod">
          <ac:chgData name="Pablo Martin Calvo" userId="33475e84de89f0ed" providerId="Windows Live" clId="Web-{38FF78C7-8B69-44E3-9A58-9C9E11FC033B}" dt="2022-06-15T21:09:25.372" v="670"/>
          <ac:spMkLst>
            <pc:docMk/>
            <pc:sldMk cId="2222194469" sldId="448"/>
            <ac:spMk id="4" creationId="{AE02F0DD-1734-1E4F-E1F0-ACB05379CD8E}"/>
          </ac:spMkLst>
        </pc:spChg>
        <pc:spChg chg="add del">
          <ac:chgData name="Pablo Martin Calvo" userId="33475e84de89f0ed" providerId="Windows Live" clId="Web-{38FF78C7-8B69-44E3-9A58-9C9E11FC033B}" dt="2022-06-15T21:09:03.200" v="666"/>
          <ac:spMkLst>
            <pc:docMk/>
            <pc:sldMk cId="2222194469" sldId="448"/>
            <ac:spMk id="5" creationId="{8F10DB2B-36EF-FE77-2E89-DBC2D10346C5}"/>
          </ac:spMkLst>
        </pc:spChg>
        <pc:spChg chg="add mod">
          <ac:chgData name="Pablo Martin Calvo" userId="33475e84de89f0ed" providerId="Windows Live" clId="Web-{38FF78C7-8B69-44E3-9A58-9C9E11FC033B}" dt="2022-06-15T21:08:58.965" v="665" actId="14100"/>
          <ac:spMkLst>
            <pc:docMk/>
            <pc:sldMk cId="2222194469" sldId="448"/>
            <ac:spMk id="8" creationId="{28D1EF72-E1E2-6F52-8D01-23A449D4E49B}"/>
          </ac:spMkLst>
        </pc:spChg>
        <pc:spChg chg="del">
          <ac:chgData name="Pablo Martin Calvo" userId="33475e84de89f0ed" providerId="Windows Live" clId="Web-{38FF78C7-8B69-44E3-9A58-9C9E11FC033B}" dt="2022-06-15T17:58:46.838" v="653"/>
          <ac:spMkLst>
            <pc:docMk/>
            <pc:sldMk cId="2222194469" sldId="448"/>
            <ac:spMk id="8" creationId="{A100513D-7880-FED6-FC9E-ED005E002460}"/>
          </ac:spMkLst>
        </pc:spChg>
        <pc:spChg chg="add ord">
          <ac:chgData name="Pablo Martin Calvo" userId="33475e84de89f0ed" providerId="Windows Live" clId="Web-{38FF78C7-8B69-44E3-9A58-9C9E11FC033B}" dt="2022-06-15T21:09:18.513" v="668"/>
          <ac:spMkLst>
            <pc:docMk/>
            <pc:sldMk cId="2222194469" sldId="448"/>
            <ac:spMk id="15" creationId="{6C8053BE-B0EE-39A0-9D9E-13E61F3F0B2D}"/>
          </ac:spMkLst>
        </pc:spChg>
        <pc:spChg chg="add mod">
          <ac:chgData name="Pablo Martin Calvo" userId="33475e84de89f0ed" providerId="Windows Live" clId="Web-{38FF78C7-8B69-44E3-9A58-9C9E11FC033B}" dt="2022-06-15T21:15:31.398" v="676" actId="14100"/>
          <ac:spMkLst>
            <pc:docMk/>
            <pc:sldMk cId="2222194469" sldId="448"/>
            <ac:spMk id="16" creationId="{AFBC5C77-7D32-934E-0046-4E91F1DC3CC8}"/>
          </ac:spMkLst>
        </pc:spChg>
        <pc:spChg chg="add mod">
          <ac:chgData name="Pablo Martin Calvo" userId="33475e84de89f0ed" providerId="Windows Live" clId="Web-{38FF78C7-8B69-44E3-9A58-9C9E11FC033B}" dt="2022-06-15T21:15:59.165" v="686" actId="1076"/>
          <ac:spMkLst>
            <pc:docMk/>
            <pc:sldMk cId="2222194469" sldId="448"/>
            <ac:spMk id="17" creationId="{E75274AF-B864-C672-D571-304C3D6AC4A7}"/>
          </ac:spMkLst>
        </pc:spChg>
        <pc:spChg chg="add mod">
          <ac:chgData name="Pablo Martin Calvo" userId="33475e84de89f0ed" providerId="Windows Live" clId="Web-{38FF78C7-8B69-44E3-9A58-9C9E11FC033B}" dt="2022-06-15T21:16:26.290" v="704" actId="1076"/>
          <ac:spMkLst>
            <pc:docMk/>
            <pc:sldMk cId="2222194469" sldId="448"/>
            <ac:spMk id="18" creationId="{93229CD7-58B2-B47D-83E9-ED4B81B223B0}"/>
          </ac:spMkLst>
        </pc:spChg>
        <pc:spChg chg="add mod">
          <ac:chgData name="Pablo Martin Calvo" userId="33475e84de89f0ed" providerId="Windows Live" clId="Web-{38FF78C7-8B69-44E3-9A58-9C9E11FC033B}" dt="2022-06-15T21:17:09.745" v="732" actId="1076"/>
          <ac:spMkLst>
            <pc:docMk/>
            <pc:sldMk cId="2222194469" sldId="448"/>
            <ac:spMk id="19" creationId="{225891C6-E739-27F7-FE27-02663DEEE6AA}"/>
          </ac:spMkLst>
        </pc:spChg>
        <pc:spChg chg="add del mod">
          <ac:chgData name="Pablo Martin Calvo" userId="33475e84de89f0ed" providerId="Windows Live" clId="Web-{38FF78C7-8B69-44E3-9A58-9C9E11FC033B}" dt="2022-06-15T21:17:27.761" v="735"/>
          <ac:spMkLst>
            <pc:docMk/>
            <pc:sldMk cId="2222194469" sldId="448"/>
            <ac:spMk id="21" creationId="{735F66EB-46B3-FC87-1BBA-D1113B5C571A}"/>
          </ac:spMkLst>
        </pc:spChg>
        <pc:spChg chg="add mod">
          <ac:chgData name="Pablo Martin Calvo" userId="33475e84de89f0ed" providerId="Windows Live" clId="Web-{38FF78C7-8B69-44E3-9A58-9C9E11FC033B}" dt="2022-06-15T21:17:39.902" v="741" actId="20577"/>
          <ac:spMkLst>
            <pc:docMk/>
            <pc:sldMk cId="2222194469" sldId="448"/>
            <ac:spMk id="23" creationId="{CFC2F898-F1FE-BFED-E2E8-105CEBC460E2}"/>
          </ac:spMkLst>
        </pc:spChg>
        <pc:spChg chg="add del">
          <ac:chgData name="Pablo Martin Calvo" userId="33475e84de89f0ed" providerId="Windows Live" clId="Web-{38FF78C7-8B69-44E3-9A58-9C9E11FC033B}" dt="2022-06-15T21:17:34.277" v="738"/>
          <ac:spMkLst>
            <pc:docMk/>
            <pc:sldMk cId="2222194469" sldId="448"/>
            <ac:spMk id="25" creationId="{B1F3A150-B464-BAAD-B0D2-B0D3D3128C26}"/>
          </ac:spMkLst>
        </pc:spChg>
      </pc:sldChg>
      <pc:sldChg chg="addSp delSp modSp add replId">
        <pc:chgData name="Pablo Martin Calvo" userId="33475e84de89f0ed" providerId="Windows Live" clId="Web-{38FF78C7-8B69-44E3-9A58-9C9E11FC033B}" dt="2022-06-15T21:28:37.952" v="885" actId="14100"/>
        <pc:sldMkLst>
          <pc:docMk/>
          <pc:sldMk cId="2388520479" sldId="449"/>
        </pc:sldMkLst>
        <pc:spChg chg="add del mod ord">
          <ac:chgData name="Pablo Martin Calvo" userId="33475e84de89f0ed" providerId="Windows Live" clId="Web-{38FF78C7-8B69-44E3-9A58-9C9E11FC033B}" dt="2022-06-15T21:27:50.200" v="866" actId="1076"/>
          <ac:spMkLst>
            <pc:docMk/>
            <pc:sldMk cId="2388520479" sldId="449"/>
            <ac:spMk id="2" creationId="{8580EFC0-E4FE-00B3-8A6B-1AE0DE3096A8}"/>
          </ac:spMkLst>
        </pc:spChg>
        <pc:spChg chg="mod">
          <ac:chgData name="Pablo Martin Calvo" userId="33475e84de89f0ed" providerId="Windows Live" clId="Web-{38FF78C7-8B69-44E3-9A58-9C9E11FC033B}" dt="2022-06-15T21:21:26.330" v="769" actId="14100"/>
          <ac:spMkLst>
            <pc:docMk/>
            <pc:sldMk cId="2388520479" sldId="449"/>
            <ac:spMk id="3" creationId="{0DE76F5E-BC30-F3A1-8EBF-F9FF65B3A153}"/>
          </ac:spMkLst>
        </pc:spChg>
        <pc:spChg chg="add mod">
          <ac:chgData name="Pablo Martin Calvo" userId="33475e84de89f0ed" providerId="Windows Live" clId="Web-{38FF78C7-8B69-44E3-9A58-9C9E11FC033B}" dt="2022-06-15T21:27:39.012" v="863" actId="1076"/>
          <ac:spMkLst>
            <pc:docMk/>
            <pc:sldMk cId="2388520479" sldId="449"/>
            <ac:spMk id="4" creationId="{1FDDD8E4-FCA6-46F3-2436-472829C69267}"/>
          </ac:spMkLst>
        </pc:spChg>
        <pc:spChg chg="add del">
          <ac:chgData name="Pablo Martin Calvo" userId="33475e84de89f0ed" providerId="Windows Live" clId="Web-{38FF78C7-8B69-44E3-9A58-9C9E11FC033B}" dt="2022-06-15T21:27:55.138" v="868"/>
          <ac:spMkLst>
            <pc:docMk/>
            <pc:sldMk cId="2388520479" sldId="449"/>
            <ac:spMk id="5" creationId="{1E425BE4-8F67-D88E-D466-655BF5C1835E}"/>
          </ac:spMkLst>
        </pc:spChg>
        <pc:spChg chg="mod">
          <ac:chgData name="Pablo Martin Calvo" userId="33475e84de89f0ed" providerId="Windows Live" clId="Web-{38FF78C7-8B69-44E3-9A58-9C9E11FC033B}" dt="2022-06-15T21:21:30.815" v="770" actId="14100"/>
          <ac:spMkLst>
            <pc:docMk/>
            <pc:sldMk cId="2388520479" sldId="449"/>
            <ac:spMk id="6" creationId="{8CEF29D3-A6E8-A8BA-F030-E4CF27EAFB96}"/>
          </ac:spMkLst>
        </pc:spChg>
        <pc:spChg chg="mod">
          <ac:chgData name="Pablo Martin Calvo" userId="33475e84de89f0ed" providerId="Windows Live" clId="Web-{38FF78C7-8B69-44E3-9A58-9C9E11FC033B}" dt="2022-06-15T21:22:05.128" v="777" actId="14100"/>
          <ac:spMkLst>
            <pc:docMk/>
            <pc:sldMk cId="2388520479" sldId="449"/>
            <ac:spMk id="7" creationId="{4B5F663C-3C8D-254A-F2CC-FE6C27F4738B}"/>
          </ac:spMkLst>
        </pc:spChg>
        <pc:spChg chg="mod">
          <ac:chgData name="Pablo Martin Calvo" userId="33475e84de89f0ed" providerId="Windows Live" clId="Web-{38FF78C7-8B69-44E3-9A58-9C9E11FC033B}" dt="2022-06-15T21:22:47.051" v="788" actId="14100"/>
          <ac:spMkLst>
            <pc:docMk/>
            <pc:sldMk cId="2388520479" sldId="449"/>
            <ac:spMk id="8" creationId="{28D1EF72-E1E2-6F52-8D01-23A449D4E49B}"/>
          </ac:spMkLst>
        </pc:spChg>
        <pc:spChg chg="del">
          <ac:chgData name="Pablo Martin Calvo" userId="33475e84de89f0ed" providerId="Windows Live" clId="Web-{38FF78C7-8B69-44E3-9A58-9C9E11FC033B}" dt="2022-06-15T21:21:08.408" v="767"/>
          <ac:spMkLst>
            <pc:docMk/>
            <pc:sldMk cId="2388520479" sldId="449"/>
            <ac:spMk id="10" creationId="{472FFD72-6938-3C13-13D0-24C9DF6D2305}"/>
          </ac:spMkLst>
        </pc:spChg>
        <pc:spChg chg="add mod">
          <ac:chgData name="Pablo Martin Calvo" userId="33475e84de89f0ed" providerId="Windows Live" clId="Web-{38FF78C7-8B69-44E3-9A58-9C9E11FC033B}" dt="2022-06-15T21:28:05.373" v="871" actId="1076"/>
          <ac:spMkLst>
            <pc:docMk/>
            <pc:sldMk cId="2388520479" sldId="449"/>
            <ac:spMk id="11" creationId="{BC17AFC2-9892-9EF6-4420-F57AC1143526}"/>
          </ac:spMkLst>
        </pc:spChg>
        <pc:spChg chg="del">
          <ac:chgData name="Pablo Martin Calvo" userId="33475e84de89f0ed" providerId="Windows Live" clId="Web-{38FF78C7-8B69-44E3-9A58-9C9E11FC033B}" dt="2022-06-15T21:21:10.533" v="768"/>
          <ac:spMkLst>
            <pc:docMk/>
            <pc:sldMk cId="2388520479" sldId="449"/>
            <ac:spMk id="12" creationId="{C7423872-DC6D-B2A6-1D57-1463B490A47D}"/>
          </ac:spMkLst>
        </pc:spChg>
        <pc:spChg chg="del">
          <ac:chgData name="Pablo Martin Calvo" userId="33475e84de89f0ed" providerId="Windows Live" clId="Web-{38FF78C7-8B69-44E3-9A58-9C9E11FC033B}" dt="2022-06-15T21:22:30.441" v="787"/>
          <ac:spMkLst>
            <pc:docMk/>
            <pc:sldMk cId="2388520479" sldId="449"/>
            <ac:spMk id="13" creationId="{4EFBEDEA-F6B6-FBDC-715C-C6CAD050F222}"/>
          </ac:spMkLst>
        </pc:spChg>
        <pc:spChg chg="mod">
          <ac:chgData name="Pablo Martin Calvo" userId="33475e84de89f0ed" providerId="Windows Live" clId="Web-{38FF78C7-8B69-44E3-9A58-9C9E11FC033B}" dt="2022-06-15T21:20:54.892" v="758" actId="20577"/>
          <ac:spMkLst>
            <pc:docMk/>
            <pc:sldMk cId="2388520479" sldId="449"/>
            <ac:spMk id="14" creationId="{59F5F3BB-65CA-3A8D-3636-F42979144022}"/>
          </ac:spMkLst>
        </pc:spChg>
        <pc:spChg chg="mod">
          <ac:chgData name="Pablo Martin Calvo" userId="33475e84de89f0ed" providerId="Windows Live" clId="Web-{38FF78C7-8B69-44E3-9A58-9C9E11FC033B}" dt="2022-06-15T21:28:37.952" v="885" actId="14100"/>
          <ac:spMkLst>
            <pc:docMk/>
            <pc:sldMk cId="2388520479" sldId="449"/>
            <ac:spMk id="16" creationId="{AFBC5C77-7D32-934E-0046-4E91F1DC3CC8}"/>
          </ac:spMkLst>
        </pc:spChg>
        <pc:spChg chg="mod">
          <ac:chgData name="Pablo Martin Calvo" userId="33475e84de89f0ed" providerId="Windows Live" clId="Web-{38FF78C7-8B69-44E3-9A58-9C9E11FC033B}" dt="2022-06-15T21:28:33.108" v="884" actId="20577"/>
          <ac:spMkLst>
            <pc:docMk/>
            <pc:sldMk cId="2388520479" sldId="449"/>
            <ac:spMk id="17" creationId="{E75274AF-B864-C672-D571-304C3D6AC4A7}"/>
          </ac:spMkLst>
        </pc:spChg>
        <pc:spChg chg="mod">
          <ac:chgData name="Pablo Martin Calvo" userId="33475e84de89f0ed" providerId="Windows Live" clId="Web-{38FF78C7-8B69-44E3-9A58-9C9E11FC033B}" dt="2022-06-15T21:27:32.559" v="860" actId="20577"/>
          <ac:spMkLst>
            <pc:docMk/>
            <pc:sldMk cId="2388520479" sldId="449"/>
            <ac:spMk id="18" creationId="{93229CD7-58B2-B47D-83E9-ED4B81B223B0}"/>
          </ac:spMkLst>
        </pc:spChg>
        <pc:spChg chg="mod">
          <ac:chgData name="Pablo Martin Calvo" userId="33475e84de89f0ed" providerId="Windows Live" clId="Web-{38FF78C7-8B69-44E3-9A58-9C9E11FC033B}" dt="2022-06-15T21:27:12.980" v="844" actId="1076"/>
          <ac:spMkLst>
            <pc:docMk/>
            <pc:sldMk cId="2388520479" sldId="449"/>
            <ac:spMk id="19" creationId="{225891C6-E739-27F7-FE27-02663DEEE6AA}"/>
          </ac:spMkLst>
        </pc:spChg>
        <pc:spChg chg="add mod">
          <ac:chgData name="Pablo Martin Calvo" userId="33475e84de89f0ed" providerId="Windows Live" clId="Web-{38FF78C7-8B69-44E3-9A58-9C9E11FC033B}" dt="2022-06-15T21:28:26.748" v="879" actId="20577"/>
          <ac:spMkLst>
            <pc:docMk/>
            <pc:sldMk cId="2388520479" sldId="449"/>
            <ac:spMk id="20" creationId="{9264196F-D4B6-3254-3351-B9AF37B68F2D}"/>
          </ac:spMkLst>
        </pc:spChg>
        <pc:spChg chg="mod">
          <ac:chgData name="Pablo Martin Calvo" userId="33475e84de89f0ed" providerId="Windows Live" clId="Web-{38FF78C7-8B69-44E3-9A58-9C9E11FC033B}" dt="2022-06-15T21:20:48.954" v="753" actId="20577"/>
          <ac:spMkLst>
            <pc:docMk/>
            <pc:sldMk cId="2388520479" sldId="449"/>
            <ac:spMk id="23" creationId="{CFC2F898-F1FE-BFED-E2E8-105CEBC460E2}"/>
          </ac:spMkLst>
        </pc:spChg>
      </pc:sldChg>
      <pc:sldChg chg="modSp add replId">
        <pc:chgData name="Pablo Martin Calvo" userId="33475e84de89f0ed" providerId="Windows Live" clId="Web-{38FF78C7-8B69-44E3-9A58-9C9E11FC033B}" dt="2022-06-15T21:35:07.072" v="1203" actId="20577"/>
        <pc:sldMkLst>
          <pc:docMk/>
          <pc:sldMk cId="1451392121" sldId="450"/>
        </pc:sldMkLst>
        <pc:spChg chg="mod">
          <ac:chgData name="Pablo Martin Calvo" userId="33475e84de89f0ed" providerId="Windows Live" clId="Web-{38FF78C7-8B69-44E3-9A58-9C9E11FC033B}" dt="2022-06-15T21:35:07.072" v="1203" actId="20577"/>
          <ac:spMkLst>
            <pc:docMk/>
            <pc:sldMk cId="1451392121" sldId="450"/>
            <ac:spMk id="3" creationId="{C5CD4017-C5FB-64C3-CB0F-3BE3BE3A07A5}"/>
          </ac:spMkLst>
        </pc:spChg>
      </pc:sldChg>
      <pc:sldChg chg="add del replId">
        <pc:chgData name="Pablo Martin Calvo" userId="33475e84de89f0ed" providerId="Windows Live" clId="Web-{38FF78C7-8B69-44E3-9A58-9C9E11FC033B}" dt="2022-06-15T21:28:45.374" v="887"/>
        <pc:sldMkLst>
          <pc:docMk/>
          <pc:sldMk cId="1583191054" sldId="450"/>
        </pc:sldMkLst>
      </pc:sldChg>
      <pc:sldChg chg="modSp add replId">
        <pc:chgData name="Pablo Martin Calvo" userId="33475e84de89f0ed" providerId="Windows Live" clId="Web-{38FF78C7-8B69-44E3-9A58-9C9E11FC033B}" dt="2022-06-15T21:38:45.376" v="1394" actId="20577"/>
        <pc:sldMkLst>
          <pc:docMk/>
          <pc:sldMk cId="276379934" sldId="451"/>
        </pc:sldMkLst>
        <pc:spChg chg="mod">
          <ac:chgData name="Pablo Martin Calvo" userId="33475e84de89f0ed" providerId="Windows Live" clId="Web-{38FF78C7-8B69-44E3-9A58-9C9E11FC033B}" dt="2022-06-15T21:37:18.670" v="1289" actId="20577"/>
          <ac:spMkLst>
            <pc:docMk/>
            <pc:sldMk cId="276379934" sldId="451"/>
            <ac:spMk id="2" creationId="{5B7FB519-F17D-A536-86FE-034AAFA17C15}"/>
          </ac:spMkLst>
        </pc:spChg>
        <pc:spChg chg="mod">
          <ac:chgData name="Pablo Martin Calvo" userId="33475e84de89f0ed" providerId="Windows Live" clId="Web-{38FF78C7-8B69-44E3-9A58-9C9E11FC033B}" dt="2022-06-15T21:38:45.376" v="1394" actId="20577"/>
          <ac:spMkLst>
            <pc:docMk/>
            <pc:sldMk cId="276379934" sldId="451"/>
            <ac:spMk id="3" creationId="{C5CD4017-C5FB-64C3-CB0F-3BE3BE3A07A5}"/>
          </ac:spMkLst>
        </pc:spChg>
      </pc:sldChg>
    </pc:docChg>
  </pc:docChgLst>
  <pc:docChgLst>
    <pc:chgData name="Pablo Martin Calvo" userId="33475e84de89f0ed" providerId="Windows Live" clId="Web-{60ECF142-F3A1-40F1-B422-ED2A6832CFD9}"/>
    <pc:docChg chg="addSld modSld">
      <pc:chgData name="Pablo Martin Calvo" userId="33475e84de89f0ed" providerId="Windows Live" clId="Web-{60ECF142-F3A1-40F1-B422-ED2A6832CFD9}" dt="2022-04-19T18:28:33.743" v="168" actId="20577"/>
      <pc:docMkLst>
        <pc:docMk/>
      </pc:docMkLst>
      <pc:sldChg chg="modSp">
        <pc:chgData name="Pablo Martin Calvo" userId="33475e84de89f0ed" providerId="Windows Live" clId="Web-{60ECF142-F3A1-40F1-B422-ED2A6832CFD9}" dt="2022-04-19T18:19:42.805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60ECF142-F3A1-40F1-B422-ED2A6832CFD9}" dt="2022-04-19T18:19:42.805" v="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modSp new">
        <pc:chgData name="Pablo Martin Calvo" userId="33475e84de89f0ed" providerId="Windows Live" clId="Web-{60ECF142-F3A1-40F1-B422-ED2A6832CFD9}" dt="2022-04-19T18:20:20.698" v="37" actId="20577"/>
        <pc:sldMkLst>
          <pc:docMk/>
          <pc:sldMk cId="914369882" sldId="257"/>
        </pc:sldMkLst>
        <pc:spChg chg="mod">
          <ac:chgData name="Pablo Martin Calvo" userId="33475e84de89f0ed" providerId="Windows Live" clId="Web-{60ECF142-F3A1-40F1-B422-ED2A6832CFD9}" dt="2022-04-19T18:20:03.213" v="9" actId="20577"/>
          <ac:spMkLst>
            <pc:docMk/>
            <pc:sldMk cId="914369882" sldId="257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0:20.698" v="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60ECF142-F3A1-40F1-B422-ED2A6832CFD9}" dt="2022-04-19T18:28:33.743" v="168" actId="20577"/>
        <pc:sldMkLst>
          <pc:docMk/>
          <pc:sldMk cId="1766337224" sldId="258"/>
        </pc:sldMkLst>
        <pc:spChg chg="mod">
          <ac:chgData name="Pablo Martin Calvo" userId="33475e84de89f0ed" providerId="Windows Live" clId="Web-{60ECF142-F3A1-40F1-B422-ED2A6832CFD9}" dt="2022-04-19T18:22:38.910" v="47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8:33.743" v="168" actId="20577"/>
          <ac:spMkLst>
            <pc:docMk/>
            <pc:sldMk cId="1766337224" sldId="258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E0DB31FB-3338-49DF-AEB9-7CA3EC949DD9}"/>
    <pc:docChg chg="addSld delSld modSld sldOrd">
      <pc:chgData name="Pablo Martin Calvo" userId="33475e84de89f0ed" providerId="Windows Live" clId="Web-{E0DB31FB-3338-49DF-AEB9-7CA3EC949DD9}" dt="2022-05-26T23:45:47.041" v="3266"/>
      <pc:docMkLst>
        <pc:docMk/>
      </pc:docMkLst>
      <pc:sldChg chg="modSp">
        <pc:chgData name="Pablo Martin Calvo" userId="33475e84de89f0ed" providerId="Windows Live" clId="Web-{E0DB31FB-3338-49DF-AEB9-7CA3EC949DD9}" dt="2022-05-25T20:51:47.47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E0DB31FB-3338-49DF-AEB9-7CA3EC949DD9}" dt="2022-05-25T20:51:35.30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E0DB31FB-3338-49DF-AEB9-7CA3EC949DD9}" dt="2022-05-25T20:51:47.47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E0DB31FB-3338-49DF-AEB9-7CA3EC949DD9}" dt="2022-05-26T21:57:05.794" v="688" actId="20577"/>
        <pc:sldMkLst>
          <pc:docMk/>
          <pc:sldMk cId="914369882" sldId="257"/>
        </pc:sldMkLst>
        <pc:spChg chg="mod">
          <ac:chgData name="Pablo Martin Calvo" userId="33475e84de89f0ed" providerId="Windows Live" clId="Web-{E0DB31FB-3338-49DF-AEB9-7CA3EC949DD9}" dt="2022-05-26T21:57:05.794" v="688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E0DB31FB-3338-49DF-AEB9-7CA3EC949DD9}" dt="2022-05-26T23:39:10.931" v="2911" actId="20577"/>
        <pc:sldMkLst>
          <pc:docMk/>
          <pc:sldMk cId="1766337224" sldId="258"/>
        </pc:sldMkLst>
        <pc:spChg chg="mod">
          <ac:chgData name="Pablo Martin Calvo" userId="33475e84de89f0ed" providerId="Windows Live" clId="Web-{E0DB31FB-3338-49DF-AEB9-7CA3EC949DD9}" dt="2022-05-26T23:39:10.931" v="2911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E0DB31FB-3338-49DF-AEB9-7CA3EC949DD9}" dt="2022-05-25T21:07:59.519" v="597" actId="20577"/>
        <pc:sldMkLst>
          <pc:docMk/>
          <pc:sldMk cId="1306639207" sldId="325"/>
        </pc:sldMkLst>
        <pc:spChg chg="mod">
          <ac:chgData name="Pablo Martin Calvo" userId="33475e84de89f0ed" providerId="Windows Live" clId="Web-{E0DB31FB-3338-49DF-AEB9-7CA3EC949DD9}" dt="2022-05-25T20:59:02.163" v="31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1:07:59.519" v="597" actId="20577"/>
          <ac:spMkLst>
            <pc:docMk/>
            <pc:sldMk cId="1306639207" sldId="325"/>
            <ac:spMk id="3" creationId="{B642C093-7229-DD5E-5230-FB4B1906861D}"/>
          </ac:spMkLst>
        </pc:spChg>
        <pc:graphicFrameChg chg="add mod modGraphic">
          <ac:chgData name="Pablo Martin Calvo" userId="33475e84de89f0ed" providerId="Windows Live" clId="Web-{E0DB31FB-3338-49DF-AEB9-7CA3EC949DD9}" dt="2022-05-25T21:02:30.011" v="581" actId="1076"/>
          <ac:graphicFrameMkLst>
            <pc:docMk/>
            <pc:sldMk cId="1306639207" sldId="325"/>
            <ac:graphicFrameMk id="4" creationId="{CBFF18E4-E775-93CF-4CE8-0F2D9DF92CC9}"/>
          </ac:graphicFrameMkLst>
        </pc:graphicFrameChg>
        <pc:picChg chg="del">
          <ac:chgData name="Pablo Martin Calvo" userId="33475e84de89f0ed" providerId="Windows Live" clId="Web-{E0DB31FB-3338-49DF-AEB9-7CA3EC949DD9}" dt="2022-05-25T20:59:26.210" v="312"/>
          <ac:picMkLst>
            <pc:docMk/>
            <pc:sldMk cId="1306639207" sldId="325"/>
            <ac:picMk id="5" creationId="{F1C3F11B-1C55-9B76-6D56-5687A07D5D32}"/>
          </ac:picMkLst>
        </pc:picChg>
        <pc:picChg chg="add mod">
          <ac:chgData name="Pablo Martin Calvo" userId="33475e84de89f0ed" providerId="Windows Live" clId="Web-{E0DB31FB-3338-49DF-AEB9-7CA3EC949DD9}" dt="2022-05-25T21:02:23.839" v="580" actId="1076"/>
          <ac:picMkLst>
            <pc:docMk/>
            <pc:sldMk cId="1306639207" sldId="325"/>
            <ac:picMk id="6" creationId="{447A96E1-2D8C-2C7F-EA1A-40BCB7F96006}"/>
          </ac:picMkLst>
        </pc:picChg>
      </pc:sldChg>
      <pc:sldChg chg="addSp delSp modSp">
        <pc:chgData name="Pablo Martin Calvo" userId="33475e84de89f0ed" providerId="Windows Live" clId="Web-{E0DB31FB-3338-49DF-AEB9-7CA3EC949DD9}" dt="2022-05-26T22:49:14.078" v="1472" actId="14100"/>
        <pc:sldMkLst>
          <pc:docMk/>
          <pc:sldMk cId="2795754323" sldId="330"/>
        </pc:sldMkLst>
        <pc:spChg chg="mod">
          <ac:chgData name="Pablo Martin Calvo" userId="33475e84de89f0ed" providerId="Windows Live" clId="Web-{E0DB31FB-3338-49DF-AEB9-7CA3EC949DD9}" dt="2022-05-25T21:07:00.721" v="589" actId="20577"/>
          <ac:spMkLst>
            <pc:docMk/>
            <pc:sldMk cId="2795754323" sldId="330"/>
            <ac:spMk id="2" creationId="{19079AAE-962B-0556-BB4C-2B8FF1EAD979}"/>
          </ac:spMkLst>
        </pc:spChg>
        <pc:spChg chg="add mod">
          <ac:chgData name="Pablo Martin Calvo" userId="33475e84de89f0ed" providerId="Windows Live" clId="Web-{E0DB31FB-3338-49DF-AEB9-7CA3EC949DD9}" dt="2022-05-26T22:49:14.078" v="1472" actId="14100"/>
          <ac:spMkLst>
            <pc:docMk/>
            <pc:sldMk cId="2795754323" sldId="330"/>
            <ac:spMk id="3" creationId="{53208D99-9531-AC73-163C-B5BBED2FE836}"/>
          </ac:spMkLst>
        </pc:spChg>
        <pc:graphicFrameChg chg="add del mod modGraphic">
          <ac:chgData name="Pablo Martin Calvo" userId="33475e84de89f0ed" providerId="Windows Live" clId="Web-{E0DB31FB-3338-49DF-AEB9-7CA3EC949DD9}" dt="2022-05-26T22:49:09.843" v="1471"/>
          <ac:graphicFrameMkLst>
            <pc:docMk/>
            <pc:sldMk cId="2795754323" sldId="330"/>
            <ac:graphicFrameMk id="6" creationId="{3954D6C7-6C09-7136-A0A3-99631C3520E8}"/>
          </ac:graphicFrameMkLst>
        </pc:graphicFrameChg>
        <pc:picChg chg="del">
          <ac:chgData name="Pablo Martin Calvo" userId="33475e84de89f0ed" providerId="Windows Live" clId="Web-{E0DB31FB-3338-49DF-AEB9-7CA3EC949DD9}" dt="2022-05-25T21:07:02.831" v="590"/>
          <ac:picMkLst>
            <pc:docMk/>
            <pc:sldMk cId="2795754323" sldId="330"/>
            <ac:picMk id="4" creationId="{C92FF953-C4AC-470C-592A-B5A0A9DB29D2}"/>
          </ac:picMkLst>
        </pc:picChg>
        <pc:picChg chg="add del mod">
          <ac:chgData name="Pablo Martin Calvo" userId="33475e84de89f0ed" providerId="Windows Live" clId="Web-{E0DB31FB-3338-49DF-AEB9-7CA3EC949DD9}" dt="2022-05-26T22:47:13.310" v="1405"/>
          <ac:picMkLst>
            <pc:docMk/>
            <pc:sldMk cId="2795754323" sldId="330"/>
            <ac:picMk id="4" creationId="{E97FCFF7-6E7C-93CD-12A6-474F1C5B320A}"/>
          </ac:picMkLst>
        </pc:picChg>
      </pc:sldChg>
      <pc:sldChg chg="del">
        <pc:chgData name="Pablo Martin Calvo" userId="33475e84de89f0ed" providerId="Windows Live" clId="Web-{E0DB31FB-3338-49DF-AEB9-7CA3EC949DD9}" dt="2022-05-26T23:45:47.041" v="3262"/>
        <pc:sldMkLst>
          <pc:docMk/>
          <pc:sldMk cId="4251559237" sldId="331"/>
        </pc:sldMkLst>
      </pc:sldChg>
      <pc:sldChg chg="del">
        <pc:chgData name="Pablo Martin Calvo" userId="33475e84de89f0ed" providerId="Windows Live" clId="Web-{E0DB31FB-3338-49DF-AEB9-7CA3EC949DD9}" dt="2022-05-26T23:45:47.041" v="3260"/>
        <pc:sldMkLst>
          <pc:docMk/>
          <pc:sldMk cId="3833814807" sldId="332"/>
        </pc:sldMkLst>
      </pc:sldChg>
      <pc:sldChg chg="delSp modSp">
        <pc:chgData name="Pablo Martin Calvo" userId="33475e84de89f0ed" providerId="Windows Live" clId="Web-{E0DB31FB-3338-49DF-AEB9-7CA3EC949DD9}" dt="2022-05-25T20:55:15.326" v="214" actId="20577"/>
        <pc:sldMkLst>
          <pc:docMk/>
          <pc:sldMk cId="165389348" sldId="345"/>
        </pc:sldMkLst>
        <pc:spChg chg="mod">
          <ac:chgData name="Pablo Martin Calvo" userId="33475e84de89f0ed" providerId="Windows Live" clId="Web-{E0DB31FB-3338-49DF-AEB9-7CA3EC949DD9}" dt="2022-05-25T20:53:39.871" v="93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0:55:15.326" v="214" actId="20577"/>
          <ac:spMkLst>
            <pc:docMk/>
            <pc:sldMk cId="165389348" sldId="345"/>
            <ac:spMk id="3" creationId="{B642C093-7229-DD5E-5230-FB4B1906861D}"/>
          </ac:spMkLst>
        </pc:spChg>
        <pc:picChg chg="del">
          <ac:chgData name="Pablo Martin Calvo" userId="33475e84de89f0ed" providerId="Windows Live" clId="Web-{E0DB31FB-3338-49DF-AEB9-7CA3EC949DD9}" dt="2022-05-25T20:53:43.699" v="94"/>
          <ac:picMkLst>
            <pc:docMk/>
            <pc:sldMk cId="165389348" sldId="345"/>
            <ac:picMk id="4" creationId="{5A6AD323-3CAA-F382-CC4A-57F3479DC184}"/>
          </ac:picMkLst>
        </pc:picChg>
      </pc:sldChg>
      <pc:sldChg chg="del">
        <pc:chgData name="Pablo Martin Calvo" userId="33475e84de89f0ed" providerId="Windows Live" clId="Web-{E0DB31FB-3338-49DF-AEB9-7CA3EC949DD9}" dt="2022-05-26T23:45:47.041" v="3265"/>
        <pc:sldMkLst>
          <pc:docMk/>
          <pc:sldMk cId="3592964597" sldId="346"/>
        </pc:sldMkLst>
      </pc:sldChg>
      <pc:sldChg chg="del">
        <pc:chgData name="Pablo Martin Calvo" userId="33475e84de89f0ed" providerId="Windows Live" clId="Web-{E0DB31FB-3338-49DF-AEB9-7CA3EC949DD9}" dt="2022-05-26T23:45:47.041" v="3264"/>
        <pc:sldMkLst>
          <pc:docMk/>
          <pc:sldMk cId="2953023297" sldId="347"/>
        </pc:sldMkLst>
      </pc:sldChg>
      <pc:sldChg chg="del">
        <pc:chgData name="Pablo Martin Calvo" userId="33475e84de89f0ed" providerId="Windows Live" clId="Web-{E0DB31FB-3338-49DF-AEB9-7CA3EC949DD9}" dt="2022-05-26T23:45:47.041" v="3263"/>
        <pc:sldMkLst>
          <pc:docMk/>
          <pc:sldMk cId="170197806" sldId="348"/>
        </pc:sldMkLst>
      </pc:sldChg>
      <pc:sldChg chg="del">
        <pc:chgData name="Pablo Martin Calvo" userId="33475e84de89f0ed" providerId="Windows Live" clId="Web-{E0DB31FB-3338-49DF-AEB9-7CA3EC949DD9}" dt="2022-05-26T23:45:47.041" v="3261"/>
        <pc:sldMkLst>
          <pc:docMk/>
          <pc:sldMk cId="954232636" sldId="349"/>
        </pc:sldMkLst>
      </pc:sldChg>
      <pc:sldChg chg="del">
        <pc:chgData name="Pablo Martin Calvo" userId="33475e84de89f0ed" providerId="Windows Live" clId="Web-{E0DB31FB-3338-49DF-AEB9-7CA3EC949DD9}" dt="2022-05-26T23:45:47.041" v="3259"/>
        <pc:sldMkLst>
          <pc:docMk/>
          <pc:sldMk cId="2854188650" sldId="350"/>
        </pc:sldMkLst>
      </pc:sldChg>
      <pc:sldChg chg="del">
        <pc:chgData name="Pablo Martin Calvo" userId="33475e84de89f0ed" providerId="Windows Live" clId="Web-{E0DB31FB-3338-49DF-AEB9-7CA3EC949DD9}" dt="2022-05-26T23:45:47.041" v="3258"/>
        <pc:sldMkLst>
          <pc:docMk/>
          <pc:sldMk cId="2892549244" sldId="351"/>
        </pc:sldMkLst>
      </pc:sldChg>
      <pc:sldChg chg="del">
        <pc:chgData name="Pablo Martin Calvo" userId="33475e84de89f0ed" providerId="Windows Live" clId="Web-{E0DB31FB-3338-49DF-AEB9-7CA3EC949DD9}" dt="2022-05-26T23:45:47.041" v="3257"/>
        <pc:sldMkLst>
          <pc:docMk/>
          <pc:sldMk cId="1115045073" sldId="352"/>
        </pc:sldMkLst>
      </pc:sldChg>
      <pc:sldChg chg="del">
        <pc:chgData name="Pablo Martin Calvo" userId="33475e84de89f0ed" providerId="Windows Live" clId="Web-{E0DB31FB-3338-49DF-AEB9-7CA3EC949DD9}" dt="2022-05-26T23:45:47.041" v="3256"/>
        <pc:sldMkLst>
          <pc:docMk/>
          <pc:sldMk cId="2129641649" sldId="353"/>
        </pc:sldMkLst>
      </pc:sldChg>
      <pc:sldChg chg="del">
        <pc:chgData name="Pablo Martin Calvo" userId="33475e84de89f0ed" providerId="Windows Live" clId="Web-{E0DB31FB-3338-49DF-AEB9-7CA3EC949DD9}" dt="2022-05-26T23:45:47.025" v="3249"/>
        <pc:sldMkLst>
          <pc:docMk/>
          <pc:sldMk cId="2023437337" sldId="354"/>
        </pc:sldMkLst>
      </pc:sldChg>
      <pc:sldChg chg="del">
        <pc:chgData name="Pablo Martin Calvo" userId="33475e84de89f0ed" providerId="Windows Live" clId="Web-{E0DB31FB-3338-49DF-AEB9-7CA3EC949DD9}" dt="2022-05-26T23:45:47.025" v="3248"/>
        <pc:sldMkLst>
          <pc:docMk/>
          <pc:sldMk cId="3822576343" sldId="355"/>
        </pc:sldMkLst>
      </pc:sldChg>
      <pc:sldChg chg="del">
        <pc:chgData name="Pablo Martin Calvo" userId="33475e84de89f0ed" providerId="Windows Live" clId="Web-{E0DB31FB-3338-49DF-AEB9-7CA3EC949DD9}" dt="2022-05-26T23:45:47.025" v="3247"/>
        <pc:sldMkLst>
          <pc:docMk/>
          <pc:sldMk cId="547037853" sldId="356"/>
        </pc:sldMkLst>
      </pc:sldChg>
      <pc:sldChg chg="del">
        <pc:chgData name="Pablo Martin Calvo" userId="33475e84de89f0ed" providerId="Windows Live" clId="Web-{E0DB31FB-3338-49DF-AEB9-7CA3EC949DD9}" dt="2022-05-26T23:45:47.025" v="3246"/>
        <pc:sldMkLst>
          <pc:docMk/>
          <pc:sldMk cId="2407324514" sldId="357"/>
        </pc:sldMkLst>
      </pc:sldChg>
      <pc:sldChg chg="del">
        <pc:chgData name="Pablo Martin Calvo" userId="33475e84de89f0ed" providerId="Windows Live" clId="Web-{E0DB31FB-3338-49DF-AEB9-7CA3EC949DD9}" dt="2022-05-26T23:45:47.025" v="3245"/>
        <pc:sldMkLst>
          <pc:docMk/>
          <pc:sldMk cId="3241436475" sldId="358"/>
        </pc:sldMkLst>
      </pc:sldChg>
      <pc:sldChg chg="del">
        <pc:chgData name="Pablo Martin Calvo" userId="33475e84de89f0ed" providerId="Windows Live" clId="Web-{E0DB31FB-3338-49DF-AEB9-7CA3EC949DD9}" dt="2022-05-26T23:45:47.041" v="3255"/>
        <pc:sldMkLst>
          <pc:docMk/>
          <pc:sldMk cId="4080338419" sldId="359"/>
        </pc:sldMkLst>
      </pc:sldChg>
      <pc:sldChg chg="del">
        <pc:chgData name="Pablo Martin Calvo" userId="33475e84de89f0ed" providerId="Windows Live" clId="Web-{E0DB31FB-3338-49DF-AEB9-7CA3EC949DD9}" dt="2022-05-26T23:45:47.041" v="3254"/>
        <pc:sldMkLst>
          <pc:docMk/>
          <pc:sldMk cId="2846387149" sldId="360"/>
        </pc:sldMkLst>
      </pc:sldChg>
      <pc:sldChg chg="del">
        <pc:chgData name="Pablo Martin Calvo" userId="33475e84de89f0ed" providerId="Windows Live" clId="Web-{E0DB31FB-3338-49DF-AEB9-7CA3EC949DD9}" dt="2022-05-26T23:45:47.041" v="3253"/>
        <pc:sldMkLst>
          <pc:docMk/>
          <pc:sldMk cId="4137485903" sldId="361"/>
        </pc:sldMkLst>
      </pc:sldChg>
      <pc:sldChg chg="del">
        <pc:chgData name="Pablo Martin Calvo" userId="33475e84de89f0ed" providerId="Windows Live" clId="Web-{E0DB31FB-3338-49DF-AEB9-7CA3EC949DD9}" dt="2022-05-26T23:45:47.041" v="3251"/>
        <pc:sldMkLst>
          <pc:docMk/>
          <pc:sldMk cId="864449022" sldId="362"/>
        </pc:sldMkLst>
      </pc:sldChg>
      <pc:sldChg chg="del">
        <pc:chgData name="Pablo Martin Calvo" userId="33475e84de89f0ed" providerId="Windows Live" clId="Web-{E0DB31FB-3338-49DF-AEB9-7CA3EC949DD9}" dt="2022-05-26T23:45:47.041" v="3252"/>
        <pc:sldMkLst>
          <pc:docMk/>
          <pc:sldMk cId="236378586" sldId="363"/>
        </pc:sldMkLst>
      </pc:sldChg>
      <pc:sldChg chg="del">
        <pc:chgData name="Pablo Martin Calvo" userId="33475e84de89f0ed" providerId="Windows Live" clId="Web-{E0DB31FB-3338-49DF-AEB9-7CA3EC949DD9}" dt="2022-05-26T23:45:47.025" v="3250"/>
        <pc:sldMkLst>
          <pc:docMk/>
          <pc:sldMk cId="976318812" sldId="364"/>
        </pc:sldMkLst>
      </pc:sldChg>
      <pc:sldChg chg="add ord">
        <pc:chgData name="Pablo Martin Calvo" userId="33475e84de89f0ed" providerId="Windows Live" clId="Web-{E0DB31FB-3338-49DF-AEB9-7CA3EC949DD9}" dt="2022-05-25T20:53:31.808" v="90"/>
        <pc:sldMkLst>
          <pc:docMk/>
          <pc:sldMk cId="189140790" sldId="365"/>
        </pc:sldMkLst>
      </pc:sldChg>
      <pc:sldChg chg="modSp add ord replId">
        <pc:chgData name="Pablo Martin Calvo" userId="33475e84de89f0ed" providerId="Windows Live" clId="Web-{E0DB31FB-3338-49DF-AEB9-7CA3EC949DD9}" dt="2022-05-25T20:58:53.881" v="306" actId="20577"/>
        <pc:sldMkLst>
          <pc:docMk/>
          <pc:sldMk cId="1479892410" sldId="366"/>
        </pc:sldMkLst>
        <pc:spChg chg="mod">
          <ac:chgData name="Pablo Martin Calvo" userId="33475e84de89f0ed" providerId="Windows Live" clId="Web-{E0DB31FB-3338-49DF-AEB9-7CA3EC949DD9}" dt="2022-05-25T20:55:32.014" v="228" actId="20577"/>
          <ac:spMkLst>
            <pc:docMk/>
            <pc:sldMk cId="1479892410" sldId="366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0:58:53.881" v="306" actId="20577"/>
          <ac:spMkLst>
            <pc:docMk/>
            <pc:sldMk cId="1479892410" sldId="366"/>
            <ac:spMk id="3" creationId="{B642C093-7229-DD5E-5230-FB4B1906861D}"/>
          </ac:spMkLst>
        </pc:spChg>
      </pc:sldChg>
      <pc:sldChg chg="add del">
        <pc:chgData name="Pablo Martin Calvo" userId="33475e84de89f0ed" providerId="Windows Live" clId="Web-{E0DB31FB-3338-49DF-AEB9-7CA3EC949DD9}" dt="2022-05-25T20:55:20.701" v="216"/>
        <pc:sldMkLst>
          <pc:docMk/>
          <pc:sldMk cId="2148401835" sldId="366"/>
        </pc:sldMkLst>
      </pc:sldChg>
      <pc:sldChg chg="addSp delSp modSp add replId">
        <pc:chgData name="Pablo Martin Calvo" userId="33475e84de89f0ed" providerId="Windows Live" clId="Web-{E0DB31FB-3338-49DF-AEB9-7CA3EC949DD9}" dt="2022-05-26T22:04:03.037" v="1198" actId="14100"/>
        <pc:sldMkLst>
          <pc:docMk/>
          <pc:sldMk cId="3556243100" sldId="367"/>
        </pc:sldMkLst>
        <pc:spChg chg="mod">
          <ac:chgData name="Pablo Martin Calvo" userId="33475e84de89f0ed" providerId="Windows Live" clId="Web-{E0DB31FB-3338-49DF-AEB9-7CA3EC949DD9}" dt="2022-05-26T21:57:13.013" v="690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2:04:03.037" v="1198" actId="14100"/>
          <ac:spMkLst>
            <pc:docMk/>
            <pc:sldMk cId="3556243100" sldId="367"/>
            <ac:spMk id="3" creationId="{B642C093-7229-DD5E-5230-FB4B1906861D}"/>
          </ac:spMkLst>
        </pc:spChg>
        <pc:picChg chg="add del mod">
          <ac:chgData name="Pablo Martin Calvo" userId="33475e84de89f0ed" providerId="Windows Live" clId="Web-{E0DB31FB-3338-49DF-AEB9-7CA3EC949DD9}" dt="2022-05-26T22:04:00.240" v="1197"/>
          <ac:picMkLst>
            <pc:docMk/>
            <pc:sldMk cId="3556243100" sldId="367"/>
            <ac:picMk id="4" creationId="{B29AADD4-30A5-5B8D-5FBA-ECAC95CE3B31}"/>
          </ac:picMkLst>
        </pc:picChg>
      </pc:sldChg>
      <pc:sldChg chg="delSp modSp add replId">
        <pc:chgData name="Pablo Martin Calvo" userId="33475e84de89f0ed" providerId="Windows Live" clId="Web-{E0DB31FB-3338-49DF-AEB9-7CA3EC949DD9}" dt="2022-05-26T22:03:30.286" v="1183" actId="20577"/>
        <pc:sldMkLst>
          <pc:docMk/>
          <pc:sldMk cId="2112470841" sldId="368"/>
        </pc:sldMkLst>
        <pc:spChg chg="mod">
          <ac:chgData name="Pablo Martin Calvo" userId="33475e84de89f0ed" providerId="Windows Live" clId="Web-{E0DB31FB-3338-49DF-AEB9-7CA3EC949DD9}" dt="2022-05-26T22:03:30.286" v="1183" actId="20577"/>
          <ac:spMkLst>
            <pc:docMk/>
            <pc:sldMk cId="2112470841" sldId="368"/>
            <ac:spMk id="3" creationId="{B642C093-7229-DD5E-5230-FB4B1906861D}"/>
          </ac:spMkLst>
        </pc:spChg>
        <pc:picChg chg="del">
          <ac:chgData name="Pablo Martin Calvo" userId="33475e84de89f0ed" providerId="Windows Live" clId="Web-{E0DB31FB-3338-49DF-AEB9-7CA3EC949DD9}" dt="2022-05-26T22:01:14.924" v="923"/>
          <ac:picMkLst>
            <pc:docMk/>
            <pc:sldMk cId="2112470841" sldId="368"/>
            <ac:picMk id="4" creationId="{B29AADD4-30A5-5B8D-5FBA-ECAC95CE3B31}"/>
          </ac:picMkLst>
        </pc:picChg>
      </pc:sldChg>
      <pc:sldChg chg="modSp add replId">
        <pc:chgData name="Pablo Martin Calvo" userId="33475e84de89f0ed" providerId="Windows Live" clId="Web-{E0DB31FB-3338-49DF-AEB9-7CA3EC949DD9}" dt="2022-05-26T22:03:53.458" v="1190" actId="20577"/>
        <pc:sldMkLst>
          <pc:docMk/>
          <pc:sldMk cId="1142497401" sldId="369"/>
        </pc:sldMkLst>
        <pc:spChg chg="mod">
          <ac:chgData name="Pablo Martin Calvo" userId="33475e84de89f0ed" providerId="Windows Live" clId="Web-{E0DB31FB-3338-49DF-AEB9-7CA3EC949DD9}" dt="2022-05-26T22:03:53.458" v="1190" actId="20577"/>
          <ac:spMkLst>
            <pc:docMk/>
            <pc:sldMk cId="1142497401" sldId="369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E0DB31FB-3338-49DF-AEB9-7CA3EC949DD9}" dt="2022-05-26T22:29:47.776" v="1393" actId="20577"/>
        <pc:sldMkLst>
          <pc:docMk/>
          <pc:sldMk cId="412561542" sldId="370"/>
        </pc:sldMkLst>
        <pc:spChg chg="mod">
          <ac:chgData name="Pablo Martin Calvo" userId="33475e84de89f0ed" providerId="Windows Live" clId="Web-{E0DB31FB-3338-49DF-AEB9-7CA3EC949DD9}" dt="2022-05-26T22:27:00.802" v="1230" actId="20577"/>
          <ac:spMkLst>
            <pc:docMk/>
            <pc:sldMk cId="412561542" sldId="370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2:29:47.776" v="1393" actId="20577"/>
          <ac:spMkLst>
            <pc:docMk/>
            <pc:sldMk cId="412561542" sldId="370"/>
            <ac:spMk id="3" creationId="{B642C093-7229-DD5E-5230-FB4B1906861D}"/>
          </ac:spMkLst>
        </pc:spChg>
        <pc:graphicFrameChg chg="del">
          <ac:chgData name="Pablo Martin Calvo" userId="33475e84de89f0ed" providerId="Windows Live" clId="Web-{E0DB31FB-3338-49DF-AEB9-7CA3EC949DD9}" dt="2022-05-26T22:26:42.160" v="1218"/>
          <ac:graphicFrameMkLst>
            <pc:docMk/>
            <pc:sldMk cId="412561542" sldId="370"/>
            <ac:graphicFrameMk id="4" creationId="{CBFF18E4-E775-93CF-4CE8-0F2D9DF92CC9}"/>
          </ac:graphicFrameMkLst>
        </pc:graphicFrameChg>
        <pc:picChg chg="add mod">
          <ac:chgData name="Pablo Martin Calvo" userId="33475e84de89f0ed" providerId="Windows Live" clId="Web-{E0DB31FB-3338-49DF-AEB9-7CA3EC949DD9}" dt="2022-05-26T22:28:29.712" v="1296" actId="1076"/>
          <ac:picMkLst>
            <pc:docMk/>
            <pc:sldMk cId="412561542" sldId="370"/>
            <ac:picMk id="5" creationId="{815CE5F3-2D16-6169-C50B-93145F4AB9A5}"/>
          </ac:picMkLst>
        </pc:picChg>
        <pc:picChg chg="del">
          <ac:chgData name="Pablo Martin Calvo" userId="33475e84de89f0ed" providerId="Windows Live" clId="Web-{E0DB31FB-3338-49DF-AEB9-7CA3EC949DD9}" dt="2022-05-26T22:26:44.364" v="1219"/>
          <ac:picMkLst>
            <pc:docMk/>
            <pc:sldMk cId="412561542" sldId="370"/>
            <ac:picMk id="6" creationId="{447A96E1-2D8C-2C7F-EA1A-40BCB7F96006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20:09.536" v="2149" actId="20577"/>
        <pc:sldMkLst>
          <pc:docMk/>
          <pc:sldMk cId="809249853" sldId="371"/>
        </pc:sldMkLst>
        <pc:spChg chg="mod">
          <ac:chgData name="Pablo Martin Calvo" userId="33475e84de89f0ed" providerId="Windows Live" clId="Web-{E0DB31FB-3338-49DF-AEB9-7CA3EC949DD9}" dt="2022-05-26T22:49:34.687" v="1503" actId="20577"/>
          <ac:spMkLst>
            <pc:docMk/>
            <pc:sldMk cId="809249853" sldId="371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0:09.536" v="2149" actId="20577"/>
          <ac:spMkLst>
            <pc:docMk/>
            <pc:sldMk cId="809249853" sldId="371"/>
            <ac:spMk id="3" creationId="{53208D99-9531-AC73-163C-B5BBED2FE836}"/>
          </ac:spMkLst>
        </pc:spChg>
        <pc:spChg chg="add mod">
          <ac:chgData name="Pablo Martin Calvo" userId="33475e84de89f0ed" providerId="Windows Live" clId="Web-{E0DB31FB-3338-49DF-AEB9-7CA3EC949DD9}" dt="2022-05-26T22:57:15.132" v="1643" actId="1076"/>
          <ac:spMkLst>
            <pc:docMk/>
            <pc:sldMk cId="809249853" sldId="371"/>
            <ac:spMk id="9" creationId="{0D1D0BA7-DE9A-FBFB-7DDB-6F12FCEA906A}"/>
          </ac:spMkLst>
        </pc:spChg>
        <pc:graphicFrameChg chg="add mod modGraphic">
          <ac:chgData name="Pablo Martin Calvo" userId="33475e84de89f0ed" providerId="Windows Live" clId="Web-{E0DB31FB-3338-49DF-AEB9-7CA3EC949DD9}" dt="2022-05-26T22:56:18.381" v="1589" actId="1076"/>
          <ac:graphicFrameMkLst>
            <pc:docMk/>
            <pc:sldMk cId="809249853" sldId="371"/>
            <ac:graphicFrameMk id="8" creationId="{7C1AC3FF-F27E-1BFF-4B0A-B0D1CF628C80}"/>
          </ac:graphicFrameMkLst>
        </pc:graphicFrameChg>
        <pc:picChg chg="add del mod">
          <ac:chgData name="Pablo Martin Calvo" userId="33475e84de89f0ed" providerId="Windows Live" clId="Web-{E0DB31FB-3338-49DF-AEB9-7CA3EC949DD9}" dt="2022-05-26T22:55:41.880" v="1580"/>
          <ac:picMkLst>
            <pc:docMk/>
            <pc:sldMk cId="809249853" sldId="371"/>
            <ac:picMk id="4" creationId="{320A3C24-56B9-EB6A-D798-F60F5634B2A1}"/>
          </ac:picMkLst>
        </pc:picChg>
        <pc:picChg chg="add del mod">
          <ac:chgData name="Pablo Martin Calvo" userId="33475e84de89f0ed" providerId="Windows Live" clId="Web-{E0DB31FB-3338-49DF-AEB9-7CA3EC949DD9}" dt="2022-05-26T22:55:47.818" v="1582"/>
          <ac:picMkLst>
            <pc:docMk/>
            <pc:sldMk cId="809249853" sldId="371"/>
            <ac:picMk id="5" creationId="{B362A877-71AD-842B-0124-F934C5C883A5}"/>
          </ac:picMkLst>
        </pc:picChg>
        <pc:picChg chg="add del mod">
          <ac:chgData name="Pablo Martin Calvo" userId="33475e84de89f0ed" providerId="Windows Live" clId="Web-{E0DB31FB-3338-49DF-AEB9-7CA3EC949DD9}" dt="2022-05-26T22:55:54.302" v="1584"/>
          <ac:picMkLst>
            <pc:docMk/>
            <pc:sldMk cId="809249853" sldId="371"/>
            <ac:picMk id="6" creationId="{BE1AD708-799F-756B-C81C-E317E10604F9}"/>
          </ac:picMkLst>
        </pc:picChg>
        <pc:picChg chg="add del mod">
          <ac:chgData name="Pablo Martin Calvo" userId="33475e84de89f0ed" providerId="Windows Live" clId="Web-{E0DB31FB-3338-49DF-AEB9-7CA3EC949DD9}" dt="2022-05-26T23:14:14.142" v="1861"/>
          <ac:picMkLst>
            <pc:docMk/>
            <pc:sldMk cId="809249853" sldId="371"/>
            <ac:picMk id="10" creationId="{7F7FA29A-B3EA-A42D-6EDF-DB66C56A1A27}"/>
          </ac:picMkLst>
        </pc:picChg>
      </pc:sldChg>
      <pc:sldChg chg="delSp modSp add replId">
        <pc:chgData name="Pablo Martin Calvo" userId="33475e84de89f0ed" providerId="Windows Live" clId="Web-{E0DB31FB-3338-49DF-AEB9-7CA3EC949DD9}" dt="2022-05-26T23:20:27.349" v="2164" actId="20577"/>
        <pc:sldMkLst>
          <pc:docMk/>
          <pc:sldMk cId="893786256" sldId="372"/>
        </pc:sldMkLst>
        <pc:spChg chg="mod">
          <ac:chgData name="Pablo Martin Calvo" userId="33475e84de89f0ed" providerId="Windows Live" clId="Web-{E0DB31FB-3338-49DF-AEB9-7CA3EC949DD9}" dt="2022-05-26T23:02:08.488" v="1680" actId="20577"/>
          <ac:spMkLst>
            <pc:docMk/>
            <pc:sldMk cId="893786256" sldId="372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0:27.349" v="2164" actId="20577"/>
          <ac:spMkLst>
            <pc:docMk/>
            <pc:sldMk cId="893786256" sldId="372"/>
            <ac:spMk id="3" creationId="{53208D99-9531-AC73-163C-B5BBED2FE836}"/>
          </ac:spMkLst>
        </pc:spChg>
        <pc:spChg chg="del">
          <ac:chgData name="Pablo Martin Calvo" userId="33475e84de89f0ed" providerId="Windows Live" clId="Web-{E0DB31FB-3338-49DF-AEB9-7CA3EC949DD9}" dt="2022-05-26T23:02:39.540" v="1710"/>
          <ac:spMkLst>
            <pc:docMk/>
            <pc:sldMk cId="893786256" sldId="372"/>
            <ac:spMk id="9" creationId="{0D1D0BA7-DE9A-FBFB-7DDB-6F12FCEA906A}"/>
          </ac:spMkLst>
        </pc:spChg>
        <pc:graphicFrameChg chg="del">
          <ac:chgData name="Pablo Martin Calvo" userId="33475e84de89f0ed" providerId="Windows Live" clId="Web-{E0DB31FB-3338-49DF-AEB9-7CA3EC949DD9}" dt="2022-05-26T23:02:38.274" v="1709"/>
          <ac:graphicFrameMkLst>
            <pc:docMk/>
            <pc:sldMk cId="893786256" sldId="372"/>
            <ac:graphicFrameMk id="8" creationId="{7C1AC3FF-F27E-1BFF-4B0A-B0D1CF628C80}"/>
          </ac:graphicFrameMkLst>
        </pc:graphicFrameChg>
        <pc:picChg chg="mod">
          <ac:chgData name="Pablo Martin Calvo" userId="33475e84de89f0ed" providerId="Windows Live" clId="Web-{E0DB31FB-3338-49DF-AEB9-7CA3EC949DD9}" dt="2022-05-26T23:02:44.009" v="1712" actId="1076"/>
          <ac:picMkLst>
            <pc:docMk/>
            <pc:sldMk cId="893786256" sldId="372"/>
            <ac:picMk id="10" creationId="{7F7FA29A-B3EA-A42D-6EDF-DB66C56A1A27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19:54.815" v="2138" actId="20577"/>
        <pc:sldMkLst>
          <pc:docMk/>
          <pc:sldMk cId="3775714615" sldId="373"/>
        </pc:sldMkLst>
        <pc:spChg chg="mod">
          <ac:chgData name="Pablo Martin Calvo" userId="33475e84de89f0ed" providerId="Windows Live" clId="Web-{E0DB31FB-3338-49DF-AEB9-7CA3EC949DD9}" dt="2022-05-26T23:19:54.815" v="2138" actId="20577"/>
          <ac:spMkLst>
            <pc:docMk/>
            <pc:sldMk cId="3775714615" sldId="373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18:26.860" v="2030" actId="20577"/>
          <ac:spMkLst>
            <pc:docMk/>
            <pc:sldMk cId="3775714615" sldId="373"/>
            <ac:spMk id="3" creationId="{53208D99-9531-AC73-163C-B5BBED2FE836}"/>
          </ac:spMkLst>
        </pc:spChg>
        <pc:picChg chg="add mod">
          <ac:chgData name="Pablo Martin Calvo" userId="33475e84de89f0ed" providerId="Windows Live" clId="Web-{E0DB31FB-3338-49DF-AEB9-7CA3EC949DD9}" dt="2022-05-26T23:13:41.985" v="1825" actId="1076"/>
          <ac:picMkLst>
            <pc:docMk/>
            <pc:sldMk cId="3775714615" sldId="373"/>
            <ac:picMk id="4" creationId="{87EFBA22-967B-E4AE-1CBE-093D215100A3}"/>
          </ac:picMkLst>
        </pc:picChg>
        <pc:picChg chg="del">
          <ac:chgData name="Pablo Martin Calvo" userId="33475e84de89f0ed" providerId="Windows Live" clId="Web-{E0DB31FB-3338-49DF-AEB9-7CA3EC949DD9}" dt="2022-05-26T23:13:31.079" v="1822"/>
          <ac:picMkLst>
            <pc:docMk/>
            <pc:sldMk cId="3775714615" sldId="373"/>
            <ac:picMk id="10" creationId="{7F7FA29A-B3EA-A42D-6EDF-DB66C56A1A27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26:56.381" v="2352" actId="20577"/>
        <pc:sldMkLst>
          <pc:docMk/>
          <pc:sldMk cId="973427387" sldId="374"/>
        </pc:sldMkLst>
        <pc:spChg chg="mod">
          <ac:chgData name="Pablo Martin Calvo" userId="33475e84de89f0ed" providerId="Windows Live" clId="Web-{E0DB31FB-3338-49DF-AEB9-7CA3EC949DD9}" dt="2022-05-26T23:19:43.986" v="2119" actId="20577"/>
          <ac:spMkLst>
            <pc:docMk/>
            <pc:sldMk cId="973427387" sldId="374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6:56.381" v="2352" actId="20577"/>
          <ac:spMkLst>
            <pc:docMk/>
            <pc:sldMk cId="973427387" sldId="374"/>
            <ac:spMk id="3" creationId="{53208D99-9531-AC73-163C-B5BBED2FE836}"/>
          </ac:spMkLst>
        </pc:spChg>
        <pc:spChg chg="add mod">
          <ac:chgData name="Pablo Martin Calvo" userId="33475e84de89f0ed" providerId="Windows Live" clId="Web-{E0DB31FB-3338-49DF-AEB9-7CA3EC949DD9}" dt="2022-05-26T23:25:45.471" v="2346" actId="20577"/>
          <ac:spMkLst>
            <pc:docMk/>
            <pc:sldMk cId="973427387" sldId="374"/>
            <ac:spMk id="6" creationId="{5B03E857-6465-1408-BF88-EA05721FA5D3}"/>
          </ac:spMkLst>
        </pc:spChg>
        <pc:picChg chg="del">
          <ac:chgData name="Pablo Martin Calvo" userId="33475e84de89f0ed" providerId="Windows Live" clId="Web-{E0DB31FB-3338-49DF-AEB9-7CA3EC949DD9}" dt="2022-05-26T23:18:57.579" v="2053"/>
          <ac:picMkLst>
            <pc:docMk/>
            <pc:sldMk cId="973427387" sldId="374"/>
            <ac:picMk id="4" creationId="{87EFBA22-967B-E4AE-1CBE-093D215100A3}"/>
          </ac:picMkLst>
        </pc:picChg>
      </pc:sldChg>
      <pc:sldChg chg="add del replId">
        <pc:chgData name="Pablo Martin Calvo" userId="33475e84de89f0ed" providerId="Windows Live" clId="Web-{E0DB31FB-3338-49DF-AEB9-7CA3EC949DD9}" dt="2022-05-26T23:25:16.752" v="2335"/>
        <pc:sldMkLst>
          <pc:docMk/>
          <pc:sldMk cId="343226400" sldId="375"/>
        </pc:sldMkLst>
      </pc:sldChg>
      <pc:sldChg chg="add del replId">
        <pc:chgData name="Pablo Martin Calvo" userId="33475e84de89f0ed" providerId="Windows Live" clId="Web-{E0DB31FB-3338-49DF-AEB9-7CA3EC949DD9}" dt="2022-05-26T23:25:13.127" v="2333"/>
        <pc:sldMkLst>
          <pc:docMk/>
          <pc:sldMk cId="2678007819" sldId="375"/>
        </pc:sldMkLst>
      </pc:sldChg>
      <pc:sldChg chg="delSp modSp add replId">
        <pc:chgData name="Pablo Martin Calvo" userId="33475e84de89f0ed" providerId="Windows Live" clId="Web-{E0DB31FB-3338-49DF-AEB9-7CA3EC949DD9}" dt="2022-05-26T23:28:47.446" v="2558" actId="20577"/>
        <pc:sldMkLst>
          <pc:docMk/>
          <pc:sldMk cId="3708719523" sldId="375"/>
        </pc:sldMkLst>
        <pc:spChg chg="mod">
          <ac:chgData name="Pablo Martin Calvo" userId="33475e84de89f0ed" providerId="Windows Live" clId="Web-{E0DB31FB-3338-49DF-AEB9-7CA3EC949DD9}" dt="2022-05-26T23:27:12.288" v="2361" actId="20577"/>
          <ac:spMkLst>
            <pc:docMk/>
            <pc:sldMk cId="3708719523" sldId="37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8:47.446" v="2558" actId="20577"/>
          <ac:spMkLst>
            <pc:docMk/>
            <pc:sldMk cId="3708719523" sldId="375"/>
            <ac:spMk id="3" creationId="{53208D99-9531-AC73-163C-B5BBED2FE836}"/>
          </ac:spMkLst>
        </pc:spChg>
        <pc:spChg chg="del">
          <ac:chgData name="Pablo Martin Calvo" userId="33475e84de89f0ed" providerId="Windows Live" clId="Web-{E0DB31FB-3338-49DF-AEB9-7CA3EC949DD9}" dt="2022-05-26T23:27:14.788" v="2362"/>
          <ac:spMkLst>
            <pc:docMk/>
            <pc:sldMk cId="3708719523" sldId="375"/>
            <ac:spMk id="6" creationId="{5B03E857-6465-1408-BF88-EA05721FA5D3}"/>
          </ac:spMkLst>
        </pc:spChg>
      </pc:sldChg>
      <pc:sldChg chg="modSp add replId">
        <pc:chgData name="Pablo Martin Calvo" userId="33475e84de89f0ed" providerId="Windows Live" clId="Web-{E0DB31FB-3338-49DF-AEB9-7CA3EC949DD9}" dt="2022-05-26T23:41:30.191" v="3042" actId="20577"/>
        <pc:sldMkLst>
          <pc:docMk/>
          <pc:sldMk cId="3268987915" sldId="376"/>
        </pc:sldMkLst>
        <pc:spChg chg="mod">
          <ac:chgData name="Pablo Martin Calvo" userId="33475e84de89f0ed" providerId="Windows Live" clId="Web-{E0DB31FB-3338-49DF-AEB9-7CA3EC949DD9}" dt="2022-05-26T23:29:11.997" v="2571" actId="20577"/>
          <ac:spMkLst>
            <pc:docMk/>
            <pc:sldMk cId="3268987915" sldId="376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1:30.191" v="3042" actId="20577"/>
          <ac:spMkLst>
            <pc:docMk/>
            <pc:sldMk cId="3268987915" sldId="376"/>
            <ac:spMk id="3" creationId="{53208D99-9531-AC73-163C-B5BBED2FE836}"/>
          </ac:spMkLst>
        </pc:spChg>
      </pc:sldChg>
      <pc:sldChg chg="modSp add replId">
        <pc:chgData name="Pablo Martin Calvo" userId="33475e84de89f0ed" providerId="Windows Live" clId="Web-{E0DB31FB-3338-49DF-AEB9-7CA3EC949DD9}" dt="2022-05-26T23:45:15.618" v="3244" actId="20577"/>
        <pc:sldMkLst>
          <pc:docMk/>
          <pc:sldMk cId="4147608967" sldId="377"/>
        </pc:sldMkLst>
        <pc:spChg chg="mod">
          <ac:chgData name="Pablo Martin Calvo" userId="33475e84de89f0ed" providerId="Windows Live" clId="Web-{E0DB31FB-3338-49DF-AEB9-7CA3EC949DD9}" dt="2022-05-26T23:29:27.982" v="2593" actId="20577"/>
          <ac:spMkLst>
            <pc:docMk/>
            <pc:sldMk cId="4147608967" sldId="377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5:15.618" v="3244" actId="20577"/>
          <ac:spMkLst>
            <pc:docMk/>
            <pc:sldMk cId="4147608967" sldId="377"/>
            <ac:spMk id="3" creationId="{53208D99-9531-AC73-163C-B5BBED2FE836}"/>
          </ac:spMkLst>
        </pc:spChg>
      </pc:sldChg>
      <pc:sldChg chg="modSp add del replId">
        <pc:chgData name="Pablo Martin Calvo" userId="33475e84de89f0ed" providerId="Windows Live" clId="Web-{E0DB31FB-3338-49DF-AEB9-7CA3EC949DD9}" dt="2022-05-26T23:45:47.041" v="3266"/>
        <pc:sldMkLst>
          <pc:docMk/>
          <pc:sldMk cId="4258384592" sldId="378"/>
        </pc:sldMkLst>
        <pc:spChg chg="mod">
          <ac:chgData name="Pablo Martin Calvo" userId="33475e84de89f0ed" providerId="Windows Live" clId="Web-{E0DB31FB-3338-49DF-AEB9-7CA3EC949DD9}" dt="2022-05-26T23:30:52.406" v="2764" actId="20577"/>
          <ac:spMkLst>
            <pc:docMk/>
            <pc:sldMk cId="4258384592" sldId="378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38:24.836" v="2861" actId="20577"/>
          <ac:spMkLst>
            <pc:docMk/>
            <pc:sldMk cId="4258384592" sldId="378"/>
            <ac:spMk id="3" creationId="{53208D99-9531-AC73-163C-B5BBED2FE836}"/>
          </ac:spMkLst>
        </pc:spChg>
      </pc:sldChg>
      <pc:sldChg chg="add replId">
        <pc:chgData name="Pablo Martin Calvo" userId="33475e84de89f0ed" providerId="Windows Live" clId="Web-{E0DB31FB-3338-49DF-AEB9-7CA3EC949DD9}" dt="2022-05-26T23:39:32.916" v="2912"/>
        <pc:sldMkLst>
          <pc:docMk/>
          <pc:sldMk cId="3086998847" sldId="379"/>
        </pc:sldMkLst>
      </pc:sldChg>
      <pc:sldChg chg="modSp add replId">
        <pc:chgData name="Pablo Martin Calvo" userId="33475e84de89f0ed" providerId="Windows Live" clId="Web-{E0DB31FB-3338-49DF-AEB9-7CA3EC949DD9}" dt="2022-05-26T23:44:40.618" v="3237" actId="20577"/>
        <pc:sldMkLst>
          <pc:docMk/>
          <pc:sldMk cId="2072099337" sldId="380"/>
        </pc:sldMkLst>
        <pc:spChg chg="mod">
          <ac:chgData name="Pablo Martin Calvo" userId="33475e84de89f0ed" providerId="Windows Live" clId="Web-{E0DB31FB-3338-49DF-AEB9-7CA3EC949DD9}" dt="2022-05-26T23:41:37.160" v="3044" actId="20577"/>
          <ac:spMkLst>
            <pc:docMk/>
            <pc:sldMk cId="2072099337" sldId="380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4:40.618" v="3237" actId="20577"/>
          <ac:spMkLst>
            <pc:docMk/>
            <pc:sldMk cId="2072099337" sldId="380"/>
            <ac:spMk id="3" creationId="{53208D99-9531-AC73-163C-B5BBED2FE836}"/>
          </ac:spMkLst>
        </pc:spChg>
      </pc:sldChg>
    </pc:docChg>
  </pc:docChgLst>
  <pc:docChgLst>
    <pc:chgData name="Pablo Martin Calvo" userId="33475e84de89f0ed" providerId="Windows Live" clId="Web-{A98598EC-F8C5-4DEA-8E05-F38925D88EC8}"/>
    <pc:docChg chg="addSld delSld modSld">
      <pc:chgData name="Pablo Martin Calvo" userId="33475e84de89f0ed" providerId="Windows Live" clId="Web-{A98598EC-F8C5-4DEA-8E05-F38925D88EC8}" dt="2022-05-27T07:22:24.965" v="215" actId="14100"/>
      <pc:docMkLst>
        <pc:docMk/>
      </pc:docMkLst>
      <pc:sldChg chg="modSp">
        <pc:chgData name="Pablo Martin Calvo" userId="33475e84de89f0ed" providerId="Windows Live" clId="Web-{A98598EC-F8C5-4DEA-8E05-F38925D88EC8}" dt="2022-05-27T06:53:20.355" v="10" actId="20577"/>
        <pc:sldMkLst>
          <pc:docMk/>
          <pc:sldMk cId="914369882" sldId="257"/>
        </pc:sldMkLst>
        <pc:spChg chg="mod">
          <ac:chgData name="Pablo Martin Calvo" userId="33475e84de89f0ed" providerId="Windows Live" clId="Web-{A98598EC-F8C5-4DEA-8E05-F38925D88EC8}" dt="2022-05-27T06:53:20.355" v="1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A98598EC-F8C5-4DEA-8E05-F38925D88EC8}" dt="2022-05-27T07:22:24.965" v="215" actId="14100"/>
        <pc:sldMkLst>
          <pc:docMk/>
          <pc:sldMk cId="1306639207" sldId="325"/>
        </pc:sldMkLst>
        <pc:picChg chg="mod">
          <ac:chgData name="Pablo Martin Calvo" userId="33475e84de89f0ed" providerId="Windows Live" clId="Web-{A98598EC-F8C5-4DEA-8E05-F38925D88EC8}" dt="2022-05-27T07:22:24.965" v="215" actId="14100"/>
          <ac:picMkLst>
            <pc:docMk/>
            <pc:sldMk cId="1306639207" sldId="325"/>
            <ac:picMk id="6" creationId="{447A96E1-2D8C-2C7F-EA1A-40BCB7F96006}"/>
          </ac:picMkLst>
        </pc:picChg>
      </pc:sldChg>
      <pc:sldChg chg="modSp">
        <pc:chgData name="Pablo Martin Calvo" userId="33475e84de89f0ed" providerId="Windows Live" clId="Web-{A98598EC-F8C5-4DEA-8E05-F38925D88EC8}" dt="2022-05-27T07:03:42.627" v="213" actId="20577"/>
        <pc:sldMkLst>
          <pc:docMk/>
          <pc:sldMk cId="3775714615" sldId="373"/>
        </pc:sldMkLst>
        <pc:spChg chg="mod">
          <ac:chgData name="Pablo Martin Calvo" userId="33475e84de89f0ed" providerId="Windows Live" clId="Web-{A98598EC-F8C5-4DEA-8E05-F38925D88EC8}" dt="2022-05-27T07:03:42.627" v="213" actId="20577"/>
          <ac:spMkLst>
            <pc:docMk/>
            <pc:sldMk cId="3775714615" sldId="373"/>
            <ac:spMk id="3" creationId="{53208D99-9531-AC73-163C-B5BBED2FE836}"/>
          </ac:spMkLst>
        </pc:spChg>
      </pc:sldChg>
      <pc:sldChg chg="del">
        <pc:chgData name="Pablo Martin Calvo" userId="33475e84de89f0ed" providerId="Windows Live" clId="Web-{A98598EC-F8C5-4DEA-8E05-F38925D88EC8}" dt="2022-05-27T07:00:50.023" v="191"/>
        <pc:sldMkLst>
          <pc:docMk/>
          <pc:sldMk cId="3086998847" sldId="379"/>
        </pc:sldMkLst>
      </pc:sldChg>
      <pc:sldChg chg="modSp add replId">
        <pc:chgData name="Pablo Martin Calvo" userId="33475e84de89f0ed" providerId="Windows Live" clId="Web-{A98598EC-F8C5-4DEA-8E05-F38925D88EC8}" dt="2022-05-27T06:59:54.036" v="190" actId="20577"/>
        <pc:sldMkLst>
          <pc:docMk/>
          <pc:sldMk cId="1369601676" sldId="381"/>
        </pc:sldMkLst>
        <pc:spChg chg="mod">
          <ac:chgData name="Pablo Martin Calvo" userId="33475e84de89f0ed" providerId="Windows Live" clId="Web-{A98598EC-F8C5-4DEA-8E05-F38925D88EC8}" dt="2022-05-27T06:58:08.573" v="21" actId="20577"/>
          <ac:spMkLst>
            <pc:docMk/>
            <pc:sldMk cId="1369601676" sldId="381"/>
            <ac:spMk id="2" creationId="{19079AAE-962B-0556-BB4C-2B8FF1EAD979}"/>
          </ac:spMkLst>
        </pc:spChg>
        <pc:spChg chg="mod">
          <ac:chgData name="Pablo Martin Calvo" userId="33475e84de89f0ed" providerId="Windows Live" clId="Web-{A98598EC-F8C5-4DEA-8E05-F38925D88EC8}" dt="2022-05-27T06:59:54.036" v="190" actId="20577"/>
          <ac:spMkLst>
            <pc:docMk/>
            <pc:sldMk cId="1369601676" sldId="381"/>
            <ac:spMk id="3" creationId="{53208D99-9531-AC73-163C-B5BBED2FE836}"/>
          </ac:spMkLst>
        </pc:spChg>
      </pc:sldChg>
    </pc:docChg>
  </pc:docChgLst>
  <pc:docChgLst>
    <pc:chgData name="Pablo Martin Calvo" userId="33475e84de89f0ed" providerId="Windows Live" clId="Web-{25D74CD6-3827-40A4-A12B-BE818F9DB0FF}"/>
    <pc:docChg chg="modSld">
      <pc:chgData name="Pablo Martin Calvo" userId="33475e84de89f0ed" providerId="Windows Live" clId="Web-{25D74CD6-3827-40A4-A12B-BE818F9DB0FF}" dt="2022-05-12T07:09:00.368" v="9" actId="20577"/>
      <pc:docMkLst>
        <pc:docMk/>
      </pc:docMkLst>
      <pc:sldChg chg="modSp">
        <pc:chgData name="Pablo Martin Calvo" userId="33475e84de89f0ed" providerId="Windows Live" clId="Web-{25D74CD6-3827-40A4-A12B-BE818F9DB0FF}" dt="2022-05-12T07:09:00.368" v="9" actId="20577"/>
        <pc:sldMkLst>
          <pc:docMk/>
          <pc:sldMk cId="914369882" sldId="257"/>
        </pc:sldMkLst>
        <pc:spChg chg="mod">
          <ac:chgData name="Pablo Martin Calvo" userId="33475e84de89f0ed" providerId="Windows Live" clId="Web-{25D74CD6-3827-40A4-A12B-BE818F9DB0FF}" dt="2022-05-12T07:09:00.368" v="9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935C16E8-B216-4078-AF69-9052B3F53DB8}"/>
    <pc:docChg chg="addSld modSld">
      <pc:chgData name="Pablo Martin Calvo" userId="33475e84de89f0ed" providerId="Windows Live" clId="Web-{935C16E8-B216-4078-AF69-9052B3F53DB8}" dt="2022-05-17T21:37:34.085" v="1163" actId="1076"/>
      <pc:docMkLst>
        <pc:docMk/>
      </pc:docMkLst>
      <pc:sldChg chg="modSp">
        <pc:chgData name="Pablo Martin Calvo" userId="33475e84de89f0ed" providerId="Windows Live" clId="Web-{935C16E8-B216-4078-AF69-9052B3F53DB8}" dt="2022-05-17T20:38:33.655" v="27" actId="20577"/>
        <pc:sldMkLst>
          <pc:docMk/>
          <pc:sldMk cId="2406273178" sldId="256"/>
        </pc:sldMkLst>
        <pc:spChg chg="mod">
          <ac:chgData name="Pablo Martin Calvo" userId="33475e84de89f0ed" providerId="Windows Live" clId="Web-{935C16E8-B216-4078-AF69-9052B3F53DB8}" dt="2022-05-17T20:37:17.260" v="6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935C16E8-B216-4078-AF69-9052B3F53DB8}" dt="2022-05-17T20:38:33.655" v="2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935C16E8-B216-4078-AF69-9052B3F53DB8}" dt="2022-05-17T20:39:21.783" v="76" actId="20577"/>
        <pc:sldMkLst>
          <pc:docMk/>
          <pc:sldMk cId="914369882" sldId="257"/>
        </pc:sldMkLst>
        <pc:spChg chg="mod">
          <ac:chgData name="Pablo Martin Calvo" userId="33475e84de89f0ed" providerId="Windows Live" clId="Web-{935C16E8-B216-4078-AF69-9052B3F53DB8}" dt="2022-05-17T20:39:21.783" v="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modSp">
        <pc:chgData name="Pablo Martin Calvo" userId="33475e84de89f0ed" providerId="Windows Live" clId="Web-{935C16E8-B216-4078-AF69-9052B3F53DB8}" dt="2022-05-17T21:00:54.109" v="350" actId="20577"/>
        <pc:sldMkLst>
          <pc:docMk/>
          <pc:sldMk cId="1306639207" sldId="325"/>
        </pc:sldMkLst>
        <pc:spChg chg="mod">
          <ac:chgData name="Pablo Martin Calvo" userId="33475e84de89f0ed" providerId="Windows Live" clId="Web-{935C16E8-B216-4078-AF69-9052B3F53DB8}" dt="2022-05-17T20:40:48.054" v="95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00:54.109" v="350" actId="20577"/>
          <ac:spMkLst>
            <pc:docMk/>
            <pc:sldMk cId="1306639207" sldId="325"/>
            <ac:spMk id="3" creationId="{B642C093-7229-DD5E-5230-FB4B1906861D}"/>
          </ac:spMkLst>
        </pc:spChg>
        <pc:picChg chg="add mod modCrop">
          <ac:chgData name="Pablo Martin Calvo" userId="33475e84de89f0ed" providerId="Windows Live" clId="Web-{935C16E8-B216-4078-AF69-9052B3F53DB8}" dt="2022-05-17T20:42:10.152" v="127" actId="1076"/>
          <ac:picMkLst>
            <pc:docMk/>
            <pc:sldMk cId="1306639207" sldId="325"/>
            <ac:picMk id="4" creationId="{FE8244B8-E8F2-9EC8-C1AA-7B06BBCDDC79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13:30.373" v="607" actId="20577"/>
        <pc:sldMkLst>
          <pc:docMk/>
          <pc:sldMk cId="2795754323" sldId="330"/>
        </pc:sldMkLst>
        <pc:spChg chg="mod">
          <ac:chgData name="Pablo Martin Calvo" userId="33475e84de89f0ed" providerId="Windows Live" clId="Web-{935C16E8-B216-4078-AF69-9052B3F53DB8}" dt="2022-05-17T21:10:41.519" v="418" actId="20577"/>
          <ac:spMkLst>
            <pc:docMk/>
            <pc:sldMk cId="2795754323" sldId="330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13:30.373" v="607" actId="20577"/>
          <ac:spMkLst>
            <pc:docMk/>
            <pc:sldMk cId="2795754323" sldId="330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10:43.628" v="419"/>
          <ac:picMkLst>
            <pc:docMk/>
            <pc:sldMk cId="2795754323" sldId="330"/>
            <ac:picMk id="4" creationId="{FE8244B8-E8F2-9EC8-C1AA-7B06BBCDDC79}"/>
          </ac:picMkLst>
        </pc:picChg>
        <pc:picChg chg="add mod modCrop">
          <ac:chgData name="Pablo Martin Calvo" userId="33475e84de89f0ed" providerId="Windows Live" clId="Web-{935C16E8-B216-4078-AF69-9052B3F53DB8}" dt="2022-05-17T21:11:26.553" v="426" actId="1076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23:02.125" v="838" actId="1076"/>
        <pc:sldMkLst>
          <pc:docMk/>
          <pc:sldMk cId="4251559237" sldId="331"/>
        </pc:sldMkLst>
        <pc:spChg chg="mod">
          <ac:chgData name="Pablo Martin Calvo" userId="33475e84de89f0ed" providerId="Windows Live" clId="Web-{935C16E8-B216-4078-AF69-9052B3F53DB8}" dt="2022-05-17T21:14:33.298" v="619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20:42.258" v="828" actId="20577"/>
          <ac:spMkLst>
            <pc:docMk/>
            <pc:sldMk cId="4251559237" sldId="331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22:59.672" v="837" actId="1076"/>
          <ac:picMkLst>
            <pc:docMk/>
            <pc:sldMk cId="4251559237" sldId="331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0:44.070" v="829"/>
          <ac:picMkLst>
            <pc:docMk/>
            <pc:sldMk cId="4251559237" sldId="331"/>
            <ac:picMk id="5" creationId="{8B5C7F94-4AD6-ABBB-BF6B-E5F683114B87}"/>
          </ac:picMkLst>
        </pc:picChg>
        <pc:picChg chg="add mod">
          <ac:chgData name="Pablo Martin Calvo" userId="33475e84de89f0ed" providerId="Windows Live" clId="Web-{935C16E8-B216-4078-AF69-9052B3F53DB8}" dt="2022-05-17T21:23:02.125" v="838" actId="1076"/>
          <ac:picMkLst>
            <pc:docMk/>
            <pc:sldMk cId="4251559237" sldId="331"/>
            <ac:picMk id="6" creationId="{AD8A5F39-C501-7244-73DC-5F2C7214856D}"/>
          </ac:picMkLst>
        </pc:picChg>
      </pc:sldChg>
      <pc:sldChg chg="delSp modSp add replId">
        <pc:chgData name="Pablo Martin Calvo" userId="33475e84de89f0ed" providerId="Windows Live" clId="Web-{935C16E8-B216-4078-AF69-9052B3F53DB8}" dt="2022-05-17T21:32:22.098" v="970" actId="20577"/>
        <pc:sldMkLst>
          <pc:docMk/>
          <pc:sldMk cId="3833814807" sldId="332"/>
        </pc:sldMkLst>
        <pc:spChg chg="mod">
          <ac:chgData name="Pablo Martin Calvo" userId="33475e84de89f0ed" providerId="Windows Live" clId="Web-{935C16E8-B216-4078-AF69-9052B3F53DB8}" dt="2022-05-17T21:24:16.630" v="84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2:22.098" v="970" actId="20577"/>
          <ac:spMkLst>
            <pc:docMk/>
            <pc:sldMk cId="3833814807" sldId="332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24:23.021" v="849"/>
          <ac:picMkLst>
            <pc:docMk/>
            <pc:sldMk cId="3833814807" sldId="332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4:21.302" v="848"/>
          <ac:picMkLst>
            <pc:docMk/>
            <pc:sldMk cId="3833814807" sldId="332"/>
            <ac:picMk id="6" creationId="{AD8A5F39-C501-7244-73DC-5F2C7214856D}"/>
          </ac:picMkLst>
        </pc:picChg>
      </pc:sldChg>
      <pc:sldChg chg="addSp modSp add replId">
        <pc:chgData name="Pablo Martin Calvo" userId="33475e84de89f0ed" providerId="Windows Live" clId="Web-{935C16E8-B216-4078-AF69-9052B3F53DB8}" dt="2022-05-17T21:37:34.085" v="1163" actId="1076"/>
        <pc:sldMkLst>
          <pc:docMk/>
          <pc:sldMk cId="3557343980" sldId="333"/>
        </pc:sldMkLst>
        <pc:spChg chg="mod">
          <ac:chgData name="Pablo Martin Calvo" userId="33475e84de89f0ed" providerId="Windows Live" clId="Web-{935C16E8-B216-4078-AF69-9052B3F53DB8}" dt="2022-05-17T21:33:04.413" v="981" actId="20577"/>
          <ac:spMkLst>
            <pc:docMk/>
            <pc:sldMk cId="3557343980" sldId="333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7:31.991" v="1162" actId="20577"/>
          <ac:spMkLst>
            <pc:docMk/>
            <pc:sldMk cId="3557343980" sldId="333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37:34.085" v="1163" actId="1076"/>
          <ac:picMkLst>
            <pc:docMk/>
            <pc:sldMk cId="3557343980" sldId="333"/>
            <ac:picMk id="4" creationId="{1FBEE021-8620-7588-1AB3-273487D4B382}"/>
          </ac:picMkLst>
        </pc:picChg>
      </pc:sldChg>
    </pc:docChg>
  </pc:docChgLst>
  <pc:docChgLst>
    <pc:chgData name="Pablo Martin Calvo" userId="33475e84de89f0ed" providerId="Windows Live" clId="Web-{BBD1FFA5-1C72-41E8-8AD2-048A744DD46E}"/>
    <pc:docChg chg="delSld modSld">
      <pc:chgData name="Pablo Martin Calvo" userId="33475e84de89f0ed" providerId="Windows Live" clId="Web-{BBD1FFA5-1C72-41E8-8AD2-048A744DD46E}" dt="2022-05-02T20:27:39.001" v="42"/>
      <pc:docMkLst>
        <pc:docMk/>
      </pc:docMkLst>
      <pc:sldChg chg="modSp">
        <pc:chgData name="Pablo Martin Calvo" userId="33475e84de89f0ed" providerId="Windows Live" clId="Web-{BBD1FFA5-1C72-41E8-8AD2-048A744DD46E}" dt="2022-05-02T17:31:16.191" v="25" actId="20577"/>
        <pc:sldMkLst>
          <pc:docMk/>
          <pc:sldMk cId="914369882" sldId="257"/>
        </pc:sldMkLst>
        <pc:spChg chg="mod">
          <ac:chgData name="Pablo Martin Calvo" userId="33475e84de89f0ed" providerId="Windows Live" clId="Web-{BBD1FFA5-1C72-41E8-8AD2-048A744DD46E}" dt="2022-05-02T17:31:16.191" v="2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BD1FFA5-1C72-41E8-8AD2-048A744DD46E}" dt="2022-05-02T20:27:39.001" v="42"/>
        <pc:sldMkLst>
          <pc:docMk/>
          <pc:sldMk cId="3954407978" sldId="261"/>
        </pc:sldMkLst>
      </pc:sldChg>
      <pc:sldChg chg="del">
        <pc:chgData name="Pablo Martin Calvo" userId="33475e84de89f0ed" providerId="Windows Live" clId="Web-{BBD1FFA5-1C72-41E8-8AD2-048A744DD46E}" dt="2022-05-02T20:27:39.001" v="41"/>
        <pc:sldMkLst>
          <pc:docMk/>
          <pc:sldMk cId="3200090037" sldId="262"/>
        </pc:sldMkLst>
      </pc:sldChg>
      <pc:sldChg chg="del">
        <pc:chgData name="Pablo Martin Calvo" userId="33475e84de89f0ed" providerId="Windows Live" clId="Web-{BBD1FFA5-1C72-41E8-8AD2-048A744DD46E}" dt="2022-05-02T20:27:39.001" v="40"/>
        <pc:sldMkLst>
          <pc:docMk/>
          <pc:sldMk cId="1861254912" sldId="263"/>
        </pc:sldMkLst>
      </pc:sldChg>
      <pc:sldChg chg="del">
        <pc:chgData name="Pablo Martin Calvo" userId="33475e84de89f0ed" providerId="Windows Live" clId="Web-{BBD1FFA5-1C72-41E8-8AD2-048A744DD46E}" dt="2022-05-02T20:27:39.001" v="36"/>
        <pc:sldMkLst>
          <pc:docMk/>
          <pc:sldMk cId="1532359865" sldId="264"/>
        </pc:sldMkLst>
      </pc:sldChg>
      <pc:sldChg chg="del">
        <pc:chgData name="Pablo Martin Calvo" userId="33475e84de89f0ed" providerId="Windows Live" clId="Web-{BBD1FFA5-1C72-41E8-8AD2-048A744DD46E}" dt="2022-05-02T20:27:39.001" v="39"/>
        <pc:sldMkLst>
          <pc:docMk/>
          <pc:sldMk cId="599642930" sldId="265"/>
        </pc:sldMkLst>
      </pc:sldChg>
      <pc:sldChg chg="del">
        <pc:chgData name="Pablo Martin Calvo" userId="33475e84de89f0ed" providerId="Windows Live" clId="Web-{BBD1FFA5-1C72-41E8-8AD2-048A744DD46E}" dt="2022-05-02T20:27:39.001" v="38"/>
        <pc:sldMkLst>
          <pc:docMk/>
          <pc:sldMk cId="247653972" sldId="266"/>
        </pc:sldMkLst>
      </pc:sldChg>
      <pc:sldChg chg="del">
        <pc:chgData name="Pablo Martin Calvo" userId="33475e84de89f0ed" providerId="Windows Live" clId="Web-{BBD1FFA5-1C72-41E8-8AD2-048A744DD46E}" dt="2022-05-02T20:27:39.001" v="37"/>
        <pc:sldMkLst>
          <pc:docMk/>
          <pc:sldMk cId="3128539328" sldId="267"/>
        </pc:sldMkLst>
      </pc:sldChg>
      <pc:sldChg chg="del">
        <pc:chgData name="Pablo Martin Calvo" userId="33475e84de89f0ed" providerId="Windows Live" clId="Web-{BBD1FFA5-1C72-41E8-8AD2-048A744DD46E}" dt="2022-05-02T20:27:39.001" v="35"/>
        <pc:sldMkLst>
          <pc:docMk/>
          <pc:sldMk cId="2947914656" sldId="268"/>
        </pc:sldMkLst>
      </pc:sldChg>
      <pc:sldChg chg="del">
        <pc:chgData name="Pablo Martin Calvo" userId="33475e84de89f0ed" providerId="Windows Live" clId="Web-{BBD1FFA5-1C72-41E8-8AD2-048A744DD46E}" dt="2022-05-02T20:27:39.001" v="34"/>
        <pc:sldMkLst>
          <pc:docMk/>
          <pc:sldMk cId="4256043299" sldId="269"/>
        </pc:sldMkLst>
      </pc:sldChg>
      <pc:sldChg chg="del">
        <pc:chgData name="Pablo Martin Calvo" userId="33475e84de89f0ed" providerId="Windows Live" clId="Web-{BBD1FFA5-1C72-41E8-8AD2-048A744DD46E}" dt="2022-05-02T20:27:39.001" v="33"/>
        <pc:sldMkLst>
          <pc:docMk/>
          <pc:sldMk cId="3009920566" sldId="270"/>
        </pc:sldMkLst>
      </pc:sldChg>
      <pc:sldChg chg="del">
        <pc:chgData name="Pablo Martin Calvo" userId="33475e84de89f0ed" providerId="Windows Live" clId="Web-{BBD1FFA5-1C72-41E8-8AD2-048A744DD46E}" dt="2022-05-02T20:27:38.986" v="32"/>
        <pc:sldMkLst>
          <pc:docMk/>
          <pc:sldMk cId="3338167826" sldId="271"/>
        </pc:sldMkLst>
      </pc:sldChg>
      <pc:sldChg chg="del">
        <pc:chgData name="Pablo Martin Calvo" userId="33475e84de89f0ed" providerId="Windows Live" clId="Web-{BBD1FFA5-1C72-41E8-8AD2-048A744DD46E}" dt="2022-05-02T20:27:38.986" v="31"/>
        <pc:sldMkLst>
          <pc:docMk/>
          <pc:sldMk cId="3437336377" sldId="272"/>
        </pc:sldMkLst>
      </pc:sldChg>
      <pc:sldChg chg="modSp">
        <pc:chgData name="Pablo Martin Calvo" userId="33475e84de89f0ed" providerId="Windows Live" clId="Web-{BBD1FFA5-1C72-41E8-8AD2-048A744DD46E}" dt="2022-05-02T17:42:40.092" v="27" actId="20577"/>
        <pc:sldMkLst>
          <pc:docMk/>
          <pc:sldMk cId="3024833900" sldId="277"/>
        </pc:sldMkLst>
        <pc:spChg chg="mod">
          <ac:chgData name="Pablo Martin Calvo" userId="33475e84de89f0ed" providerId="Windows Live" clId="Web-{BBD1FFA5-1C72-41E8-8AD2-048A744DD46E}" dt="2022-05-02T17:42:40.092" v="27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BBD1FFA5-1C72-41E8-8AD2-048A744DD46E}" dt="2022-05-02T17:48:53.630" v="30" actId="20577"/>
        <pc:sldMkLst>
          <pc:docMk/>
          <pc:sldMk cId="4088011314" sldId="278"/>
        </pc:sldMkLst>
        <pc:spChg chg="mod">
          <ac:chgData name="Pablo Martin Calvo" userId="33475e84de89f0ed" providerId="Windows Live" clId="Web-{BBD1FFA5-1C72-41E8-8AD2-048A744DD46E}" dt="2022-05-02T17:48:53.630" v="30" actId="20577"/>
          <ac:spMkLst>
            <pc:docMk/>
            <pc:sldMk cId="4088011314" sldId="27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93E2D6A-C02D-493C-A45D-7563BB7F68A3}"/>
    <pc:docChg chg="addSld delSld modSld">
      <pc:chgData name="Pablo Martin Calvo" userId="33475e84de89f0ed" providerId="Windows Live" clId="Web-{093E2D6A-C02D-493C-A45D-7563BB7F68A3}" dt="2022-05-31T22:50:00.764" v="1953" actId="20577"/>
      <pc:docMkLst>
        <pc:docMk/>
      </pc:docMkLst>
      <pc:sldChg chg="modSp">
        <pc:chgData name="Pablo Martin Calvo" userId="33475e84de89f0ed" providerId="Windows Live" clId="Web-{093E2D6A-C02D-493C-A45D-7563BB7F68A3}" dt="2022-05-31T17:56:01.362" v="1890" actId="20577"/>
        <pc:sldMkLst>
          <pc:docMk/>
          <pc:sldMk cId="2406273178" sldId="256"/>
        </pc:sldMkLst>
        <pc:spChg chg="mod">
          <ac:chgData name="Pablo Martin Calvo" userId="33475e84de89f0ed" providerId="Windows Live" clId="Web-{093E2D6A-C02D-493C-A45D-7563BB7F68A3}" dt="2022-05-31T06:06:45.686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093E2D6A-C02D-493C-A45D-7563BB7F68A3}" dt="2022-05-31T17:56:01.362" v="1890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093E2D6A-C02D-493C-A45D-7563BB7F68A3}" dt="2022-05-31T22:40:10.268" v="1933" actId="20577"/>
        <pc:sldMkLst>
          <pc:docMk/>
          <pc:sldMk cId="914369882" sldId="257"/>
        </pc:sldMkLst>
        <pc:spChg chg="mod">
          <ac:chgData name="Pablo Martin Calvo" userId="33475e84de89f0ed" providerId="Windows Live" clId="Web-{093E2D6A-C02D-493C-A45D-7563BB7F68A3}" dt="2022-05-31T22:40:10.268" v="193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093E2D6A-C02D-493C-A45D-7563BB7F68A3}" dt="2022-05-31T22:50:00.764" v="1953" actId="20577"/>
        <pc:sldMkLst>
          <pc:docMk/>
          <pc:sldMk cId="1766337224" sldId="258"/>
        </pc:sldMkLst>
        <pc:spChg chg="mod">
          <ac:chgData name="Pablo Martin Calvo" userId="33475e84de89f0ed" providerId="Windows Live" clId="Web-{093E2D6A-C02D-493C-A45D-7563BB7F68A3}" dt="2022-05-31T22:50:00.764" v="195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093E2D6A-C02D-493C-A45D-7563BB7F68A3}" dt="2022-05-31T22:39:23.642" v="1904"/>
        <pc:sldMkLst>
          <pc:docMk/>
          <pc:sldMk cId="1306639207" sldId="325"/>
        </pc:sldMkLst>
      </pc:sldChg>
      <pc:sldChg chg="del">
        <pc:chgData name="Pablo Martin Calvo" userId="33475e84de89f0ed" providerId="Windows Live" clId="Web-{093E2D6A-C02D-493C-A45D-7563BB7F68A3}" dt="2022-05-31T22:39:23.642" v="1902"/>
        <pc:sldMkLst>
          <pc:docMk/>
          <pc:sldMk cId="2795754323" sldId="330"/>
        </pc:sldMkLst>
      </pc:sldChg>
      <pc:sldChg chg="del">
        <pc:chgData name="Pablo Martin Calvo" userId="33475e84de89f0ed" providerId="Windows Live" clId="Web-{093E2D6A-C02D-493C-A45D-7563BB7F68A3}" dt="2022-05-31T22:39:23.657" v="1906"/>
        <pc:sldMkLst>
          <pc:docMk/>
          <pc:sldMk cId="165389348" sldId="345"/>
        </pc:sldMkLst>
      </pc:sldChg>
      <pc:sldChg chg="del">
        <pc:chgData name="Pablo Martin Calvo" userId="33475e84de89f0ed" providerId="Windows Live" clId="Web-{093E2D6A-C02D-493C-A45D-7563BB7F68A3}" dt="2022-05-31T22:39:23.657" v="1907"/>
        <pc:sldMkLst>
          <pc:docMk/>
          <pc:sldMk cId="189140790" sldId="365"/>
        </pc:sldMkLst>
      </pc:sldChg>
      <pc:sldChg chg="del">
        <pc:chgData name="Pablo Martin Calvo" userId="33475e84de89f0ed" providerId="Windows Live" clId="Web-{093E2D6A-C02D-493C-A45D-7563BB7F68A3}" dt="2022-05-31T22:39:23.657" v="1905"/>
        <pc:sldMkLst>
          <pc:docMk/>
          <pc:sldMk cId="1479892410" sldId="366"/>
        </pc:sldMkLst>
      </pc:sldChg>
      <pc:sldChg chg="addSp delSp modSp">
        <pc:chgData name="Pablo Martin Calvo" userId="33475e84de89f0ed" providerId="Windows Live" clId="Web-{093E2D6A-C02D-493C-A45D-7563BB7F68A3}" dt="2022-05-31T06:16:46.810" v="427" actId="1076"/>
        <pc:sldMkLst>
          <pc:docMk/>
          <pc:sldMk cId="3556243100" sldId="367"/>
        </pc:sldMkLst>
        <pc:spChg chg="mod">
          <ac:chgData name="Pablo Martin Calvo" userId="33475e84de89f0ed" providerId="Windows Live" clId="Web-{093E2D6A-C02D-493C-A45D-7563BB7F68A3}" dt="2022-05-31T06:08:58.955" v="195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09:24.080" v="262" actId="20577"/>
          <ac:spMkLst>
            <pc:docMk/>
            <pc:sldMk cId="3556243100" sldId="367"/>
            <ac:spMk id="3" creationId="{B642C093-7229-DD5E-5230-FB4B1906861D}"/>
          </ac:spMkLst>
        </pc:spChg>
        <pc:spChg chg="add mod">
          <ac:chgData name="Pablo Martin Calvo" userId="33475e84de89f0ed" providerId="Windows Live" clId="Web-{093E2D6A-C02D-493C-A45D-7563BB7F68A3}" dt="2022-05-31T06:12:31.960" v="264" actId="1076"/>
          <ac:spMkLst>
            <pc:docMk/>
            <pc:sldMk cId="3556243100" sldId="367"/>
            <ac:spMk id="4" creationId="{76682831-1DC2-B456-CF4D-EB3D4A307A87}"/>
          </ac:spMkLst>
        </pc:spChg>
        <pc:spChg chg="add mod">
          <ac:chgData name="Pablo Martin Calvo" userId="33475e84de89f0ed" providerId="Windows Live" clId="Web-{093E2D6A-C02D-493C-A45D-7563BB7F68A3}" dt="2022-05-31T06:12:46.586" v="269" actId="1076"/>
          <ac:spMkLst>
            <pc:docMk/>
            <pc:sldMk cId="3556243100" sldId="367"/>
            <ac:spMk id="5" creationId="{F9231E36-3E2E-6087-A747-80F0973CE8BF}"/>
          </ac:spMkLst>
        </pc:spChg>
        <pc:spChg chg="add mod">
          <ac:chgData name="Pablo Martin Calvo" userId="33475e84de89f0ed" providerId="Windows Live" clId="Web-{093E2D6A-C02D-493C-A45D-7563BB7F68A3}" dt="2022-05-31T06:12:49.523" v="270" actId="1076"/>
          <ac:spMkLst>
            <pc:docMk/>
            <pc:sldMk cId="3556243100" sldId="367"/>
            <ac:spMk id="6" creationId="{2E0CED36-4D02-6504-8B09-6864303A163F}"/>
          </ac:spMkLst>
        </pc:spChg>
        <pc:spChg chg="add mod">
          <ac:chgData name="Pablo Martin Calvo" userId="33475e84de89f0ed" providerId="Windows Live" clId="Web-{093E2D6A-C02D-493C-A45D-7563BB7F68A3}" dt="2022-05-31T06:13:56.040" v="292" actId="1076"/>
          <ac:spMkLst>
            <pc:docMk/>
            <pc:sldMk cId="3556243100" sldId="367"/>
            <ac:spMk id="7" creationId="{FB1D4E25-6F91-7AF9-B774-E6C863D344DD}"/>
          </ac:spMkLst>
        </pc:spChg>
        <pc:spChg chg="add mod">
          <ac:chgData name="Pablo Martin Calvo" userId="33475e84de89f0ed" providerId="Windows Live" clId="Web-{093E2D6A-C02D-493C-A45D-7563BB7F68A3}" dt="2022-05-31T06:12:58.508" v="274" actId="1076"/>
          <ac:spMkLst>
            <pc:docMk/>
            <pc:sldMk cId="3556243100" sldId="367"/>
            <ac:spMk id="8" creationId="{FF5E882A-B2F1-3C1A-48CE-069D535D448E}"/>
          </ac:spMkLst>
        </pc:spChg>
        <pc:spChg chg="add del">
          <ac:chgData name="Pablo Martin Calvo" userId="33475e84de89f0ed" providerId="Windows Live" clId="Web-{093E2D6A-C02D-493C-A45D-7563BB7F68A3}" dt="2022-05-31T06:13:33.415" v="282"/>
          <ac:spMkLst>
            <pc:docMk/>
            <pc:sldMk cId="3556243100" sldId="367"/>
            <ac:spMk id="11" creationId="{3230899F-1814-A483-1EB2-7B64B6018D95}"/>
          </ac:spMkLst>
        </pc:spChg>
        <pc:spChg chg="add del">
          <ac:chgData name="Pablo Martin Calvo" userId="33475e84de89f0ed" providerId="Windows Live" clId="Web-{093E2D6A-C02D-493C-A45D-7563BB7F68A3}" dt="2022-05-31T06:13:39.056" v="288"/>
          <ac:spMkLst>
            <pc:docMk/>
            <pc:sldMk cId="3556243100" sldId="367"/>
            <ac:spMk id="12" creationId="{702BD62F-BCA7-590F-E21A-048BF1477509}"/>
          </ac:spMkLst>
        </pc:spChg>
        <pc:spChg chg="add del mod">
          <ac:chgData name="Pablo Martin Calvo" userId="33475e84de89f0ed" providerId="Windows Live" clId="Web-{093E2D6A-C02D-493C-A45D-7563BB7F68A3}" dt="2022-05-31T06:13:37.649" v="287"/>
          <ac:spMkLst>
            <pc:docMk/>
            <pc:sldMk cId="3556243100" sldId="367"/>
            <ac:spMk id="13" creationId="{00780360-B48F-9A56-7EE0-6E8F15E93CCA}"/>
          </ac:spMkLst>
        </pc:spChg>
        <pc:grpChg chg="add mod">
          <ac:chgData name="Pablo Martin Calvo" userId="33475e84de89f0ed" providerId="Windows Live" clId="Web-{093E2D6A-C02D-493C-A45D-7563BB7F68A3}" dt="2022-05-31T06:16:46.810" v="427" actId="1076"/>
          <ac:grpSpMkLst>
            <pc:docMk/>
            <pc:sldMk cId="3556243100" sldId="367"/>
            <ac:grpSpMk id="18" creationId="{75720874-F677-5C33-68BA-CE69677FB297}"/>
          </ac:grpSpMkLst>
        </pc:grpChg>
        <pc:cxnChg chg="add del mod">
          <ac:chgData name="Pablo Martin Calvo" userId="33475e84de89f0ed" providerId="Windows Live" clId="Web-{093E2D6A-C02D-493C-A45D-7563BB7F68A3}" dt="2022-05-31T06:13:18.649" v="278"/>
          <ac:cxnSpMkLst>
            <pc:docMk/>
            <pc:sldMk cId="3556243100" sldId="367"/>
            <ac:cxnSpMk id="9" creationId="{85DCF4C6-0536-DD67-3C73-4E83079C4C57}"/>
          </ac:cxnSpMkLst>
        </pc:cxnChg>
        <pc:cxnChg chg="add mod">
          <ac:chgData name="Pablo Martin Calvo" userId="33475e84de89f0ed" providerId="Windows Live" clId="Web-{093E2D6A-C02D-493C-A45D-7563BB7F68A3}" dt="2022-05-31T06:14:13.260" v="297" actId="14100"/>
          <ac:cxnSpMkLst>
            <pc:docMk/>
            <pc:sldMk cId="3556243100" sldId="367"/>
            <ac:cxnSpMk id="10" creationId="{06E2BDAB-C8E7-2074-7429-649342C8990D}"/>
          </ac:cxnSpMkLst>
        </pc:cxnChg>
        <pc:cxnChg chg="add del mod">
          <ac:chgData name="Pablo Martin Calvo" userId="33475e84de89f0ed" providerId="Windows Live" clId="Web-{093E2D6A-C02D-493C-A45D-7563BB7F68A3}" dt="2022-05-31T06:14:19.869" v="301"/>
          <ac:cxnSpMkLst>
            <pc:docMk/>
            <pc:sldMk cId="3556243100" sldId="367"/>
            <ac:cxnSpMk id="14" creationId="{E99B3C11-10FC-2C28-7549-3F9727A2DCDC}"/>
          </ac:cxnSpMkLst>
        </pc:cxnChg>
        <pc:cxnChg chg="add mod">
          <ac:chgData name="Pablo Martin Calvo" userId="33475e84de89f0ed" providerId="Windows Live" clId="Web-{093E2D6A-C02D-493C-A45D-7563BB7F68A3}" dt="2022-05-31T06:14:40.010" v="304" actId="1076"/>
          <ac:cxnSpMkLst>
            <pc:docMk/>
            <pc:sldMk cId="3556243100" sldId="367"/>
            <ac:cxnSpMk id="15" creationId="{41E55F94-1595-1D37-45CE-89E6935FFF75}"/>
          </ac:cxnSpMkLst>
        </pc:cxnChg>
        <pc:cxnChg chg="add mod">
          <ac:chgData name="Pablo Martin Calvo" userId="33475e84de89f0ed" providerId="Windows Live" clId="Web-{093E2D6A-C02D-493C-A45D-7563BB7F68A3}" dt="2022-05-31T06:14:44.292" v="306" actId="1076"/>
          <ac:cxnSpMkLst>
            <pc:docMk/>
            <pc:sldMk cId="3556243100" sldId="367"/>
            <ac:cxnSpMk id="16" creationId="{D9D0C177-2569-99D1-3341-54FBEB72521D}"/>
          </ac:cxnSpMkLst>
        </pc:cxnChg>
        <pc:cxnChg chg="add mod">
          <ac:chgData name="Pablo Martin Calvo" userId="33475e84de89f0ed" providerId="Windows Live" clId="Web-{093E2D6A-C02D-493C-A45D-7563BB7F68A3}" dt="2022-05-31T06:14:58.839" v="308" actId="1076"/>
          <ac:cxnSpMkLst>
            <pc:docMk/>
            <pc:sldMk cId="3556243100" sldId="367"/>
            <ac:cxnSpMk id="17" creationId="{17967B9A-E3BB-7D67-EC3B-7693CEA057D5}"/>
          </ac:cxnSpMkLst>
        </pc:cxnChg>
      </pc:sldChg>
      <pc:sldChg chg="del">
        <pc:chgData name="Pablo Martin Calvo" userId="33475e84de89f0ed" providerId="Windows Live" clId="Web-{093E2D6A-C02D-493C-A45D-7563BB7F68A3}" dt="2022-05-31T22:39:23.657" v="1908"/>
        <pc:sldMkLst>
          <pc:docMk/>
          <pc:sldMk cId="2112470841" sldId="368"/>
        </pc:sldMkLst>
      </pc:sldChg>
      <pc:sldChg chg="del">
        <pc:chgData name="Pablo Martin Calvo" userId="33475e84de89f0ed" providerId="Windows Live" clId="Web-{093E2D6A-C02D-493C-A45D-7563BB7F68A3}" dt="2022-05-31T22:39:23.657" v="1909"/>
        <pc:sldMkLst>
          <pc:docMk/>
          <pc:sldMk cId="1142497401" sldId="369"/>
        </pc:sldMkLst>
      </pc:sldChg>
      <pc:sldChg chg="del">
        <pc:chgData name="Pablo Martin Calvo" userId="33475e84de89f0ed" providerId="Windows Live" clId="Web-{093E2D6A-C02D-493C-A45D-7563BB7F68A3}" dt="2022-05-31T22:39:23.642" v="1903"/>
        <pc:sldMkLst>
          <pc:docMk/>
          <pc:sldMk cId="412561542" sldId="370"/>
        </pc:sldMkLst>
      </pc:sldChg>
      <pc:sldChg chg="del">
        <pc:chgData name="Pablo Martin Calvo" userId="33475e84de89f0ed" providerId="Windows Live" clId="Web-{093E2D6A-C02D-493C-A45D-7563BB7F68A3}" dt="2022-05-31T22:39:23.642" v="1901"/>
        <pc:sldMkLst>
          <pc:docMk/>
          <pc:sldMk cId="809249853" sldId="371"/>
        </pc:sldMkLst>
      </pc:sldChg>
      <pc:sldChg chg="del">
        <pc:chgData name="Pablo Martin Calvo" userId="33475e84de89f0ed" providerId="Windows Live" clId="Web-{093E2D6A-C02D-493C-A45D-7563BB7F68A3}" dt="2022-05-31T22:39:23.642" v="1900"/>
        <pc:sldMkLst>
          <pc:docMk/>
          <pc:sldMk cId="893786256" sldId="372"/>
        </pc:sldMkLst>
      </pc:sldChg>
      <pc:sldChg chg="del">
        <pc:chgData name="Pablo Martin Calvo" userId="33475e84de89f0ed" providerId="Windows Live" clId="Web-{093E2D6A-C02D-493C-A45D-7563BB7F68A3}" dt="2022-05-31T22:39:23.642" v="1899"/>
        <pc:sldMkLst>
          <pc:docMk/>
          <pc:sldMk cId="3775714615" sldId="373"/>
        </pc:sldMkLst>
      </pc:sldChg>
      <pc:sldChg chg="del">
        <pc:chgData name="Pablo Martin Calvo" userId="33475e84de89f0ed" providerId="Windows Live" clId="Web-{093E2D6A-C02D-493C-A45D-7563BB7F68A3}" dt="2022-05-31T22:39:23.642" v="1898"/>
        <pc:sldMkLst>
          <pc:docMk/>
          <pc:sldMk cId="973427387" sldId="374"/>
        </pc:sldMkLst>
      </pc:sldChg>
      <pc:sldChg chg="del">
        <pc:chgData name="Pablo Martin Calvo" userId="33475e84de89f0ed" providerId="Windows Live" clId="Web-{093E2D6A-C02D-493C-A45D-7563BB7F68A3}" dt="2022-05-31T22:39:23.642" v="1897"/>
        <pc:sldMkLst>
          <pc:docMk/>
          <pc:sldMk cId="3708719523" sldId="375"/>
        </pc:sldMkLst>
      </pc:sldChg>
      <pc:sldChg chg="del">
        <pc:chgData name="Pablo Martin Calvo" userId="33475e84de89f0ed" providerId="Windows Live" clId="Web-{093E2D6A-C02D-493C-A45D-7563BB7F68A3}" dt="2022-05-31T22:39:23.642" v="1896"/>
        <pc:sldMkLst>
          <pc:docMk/>
          <pc:sldMk cId="3268987915" sldId="376"/>
        </pc:sldMkLst>
      </pc:sldChg>
      <pc:sldChg chg="del">
        <pc:chgData name="Pablo Martin Calvo" userId="33475e84de89f0ed" providerId="Windows Live" clId="Web-{093E2D6A-C02D-493C-A45D-7563BB7F68A3}" dt="2022-05-31T22:39:23.642" v="1893"/>
        <pc:sldMkLst>
          <pc:docMk/>
          <pc:sldMk cId="4147608967" sldId="377"/>
        </pc:sldMkLst>
      </pc:sldChg>
      <pc:sldChg chg="del">
        <pc:chgData name="Pablo Martin Calvo" userId="33475e84de89f0ed" providerId="Windows Live" clId="Web-{093E2D6A-C02D-493C-A45D-7563BB7F68A3}" dt="2022-05-31T22:39:23.642" v="1894"/>
        <pc:sldMkLst>
          <pc:docMk/>
          <pc:sldMk cId="2072099337" sldId="380"/>
        </pc:sldMkLst>
      </pc:sldChg>
      <pc:sldChg chg="del">
        <pc:chgData name="Pablo Martin Calvo" userId="33475e84de89f0ed" providerId="Windows Live" clId="Web-{093E2D6A-C02D-493C-A45D-7563BB7F68A3}" dt="2022-05-31T22:39:23.642" v="1895"/>
        <pc:sldMkLst>
          <pc:docMk/>
          <pc:sldMk cId="1369601676" sldId="381"/>
        </pc:sldMkLst>
      </pc:sldChg>
      <pc:sldChg chg="addSp delSp modSp add replId">
        <pc:chgData name="Pablo Martin Calvo" userId="33475e84de89f0ed" providerId="Windows Live" clId="Web-{093E2D6A-C02D-493C-A45D-7563BB7F68A3}" dt="2022-05-31T06:17:56.874" v="485"/>
        <pc:sldMkLst>
          <pc:docMk/>
          <pc:sldMk cId="2908740374" sldId="382"/>
        </pc:sldMkLst>
        <pc:spChg chg="mod">
          <ac:chgData name="Pablo Martin Calvo" userId="33475e84de89f0ed" providerId="Windows Live" clId="Web-{093E2D6A-C02D-493C-A45D-7563BB7F68A3}" dt="2022-05-31T06:15:11.527" v="319" actId="20577"/>
          <ac:spMkLst>
            <pc:docMk/>
            <pc:sldMk cId="2908740374" sldId="382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16:37.951" v="425" actId="20577"/>
          <ac:spMkLst>
            <pc:docMk/>
            <pc:sldMk cId="2908740374" sldId="382"/>
            <ac:spMk id="3" creationId="{B642C093-7229-DD5E-5230-FB4B1906861D}"/>
          </ac:spMkLst>
        </pc:spChg>
        <pc:spChg chg="del">
          <ac:chgData name="Pablo Martin Calvo" userId="33475e84de89f0ed" providerId="Windows Live" clId="Web-{093E2D6A-C02D-493C-A45D-7563BB7F68A3}" dt="2022-05-31T06:16:52.045" v="436"/>
          <ac:spMkLst>
            <pc:docMk/>
            <pc:sldMk cId="2908740374" sldId="382"/>
            <ac:spMk id="4" creationId="{76682831-1DC2-B456-CF4D-EB3D4A307A87}"/>
          </ac:spMkLst>
        </pc:spChg>
        <pc:spChg chg="del">
          <ac:chgData name="Pablo Martin Calvo" userId="33475e84de89f0ed" providerId="Windows Live" clId="Web-{093E2D6A-C02D-493C-A45D-7563BB7F68A3}" dt="2022-05-31T06:16:52.045" v="435"/>
          <ac:spMkLst>
            <pc:docMk/>
            <pc:sldMk cId="2908740374" sldId="382"/>
            <ac:spMk id="5" creationId="{F9231E36-3E2E-6087-A747-80F0973CE8BF}"/>
          </ac:spMkLst>
        </pc:spChg>
        <pc:spChg chg="del">
          <ac:chgData name="Pablo Martin Calvo" userId="33475e84de89f0ed" providerId="Windows Live" clId="Web-{093E2D6A-C02D-493C-A45D-7563BB7F68A3}" dt="2022-05-31T06:16:52.045" v="434"/>
          <ac:spMkLst>
            <pc:docMk/>
            <pc:sldMk cId="2908740374" sldId="382"/>
            <ac:spMk id="6" creationId="{2E0CED36-4D02-6504-8B09-6864303A163F}"/>
          </ac:spMkLst>
        </pc:spChg>
        <pc:spChg chg="del">
          <ac:chgData name="Pablo Martin Calvo" userId="33475e84de89f0ed" providerId="Windows Live" clId="Web-{093E2D6A-C02D-493C-A45D-7563BB7F68A3}" dt="2022-05-31T06:16:52.045" v="433"/>
          <ac:spMkLst>
            <pc:docMk/>
            <pc:sldMk cId="2908740374" sldId="382"/>
            <ac:spMk id="7" creationId="{FB1D4E25-6F91-7AF9-B774-E6C863D344DD}"/>
          </ac:spMkLst>
        </pc:spChg>
        <pc:spChg chg="del">
          <ac:chgData name="Pablo Martin Calvo" userId="33475e84de89f0ed" providerId="Windows Live" clId="Web-{093E2D6A-C02D-493C-A45D-7563BB7F68A3}" dt="2022-05-31T06:16:52.045" v="432"/>
          <ac:spMkLst>
            <pc:docMk/>
            <pc:sldMk cId="2908740374" sldId="382"/>
            <ac:spMk id="8" creationId="{FF5E882A-B2F1-3C1A-48CE-069D535D448E}"/>
          </ac:spMkLst>
        </pc:spChg>
        <pc:spChg chg="mod">
          <ac:chgData name="Pablo Martin Calvo" userId="33475e84de89f0ed" providerId="Windows Live" clId="Web-{093E2D6A-C02D-493C-A45D-7563BB7F68A3}" dt="2022-05-31T06:17:56.812" v="483"/>
          <ac:spMkLst>
            <pc:docMk/>
            <pc:sldMk cId="2908740374" sldId="382"/>
            <ac:spMk id="13" creationId="{43A00449-03A9-FCDC-A390-6A308ED954FF}"/>
          </ac:spMkLst>
        </pc:spChg>
        <pc:spChg chg="mod">
          <ac:chgData name="Pablo Martin Calvo" userId="33475e84de89f0ed" providerId="Windows Live" clId="Web-{093E2D6A-C02D-493C-A45D-7563BB7F68A3}" dt="2022-05-31T06:17:56.843" v="484"/>
          <ac:spMkLst>
            <pc:docMk/>
            <pc:sldMk cId="2908740374" sldId="382"/>
            <ac:spMk id="14" creationId="{86FE30A5-E995-F8C9-0B54-7D50C96F1FA0}"/>
          </ac:spMkLst>
        </pc:spChg>
        <pc:spChg chg="mod">
          <ac:chgData name="Pablo Martin Calvo" userId="33475e84de89f0ed" providerId="Windows Live" clId="Web-{093E2D6A-C02D-493C-A45D-7563BB7F68A3}" dt="2022-05-31T06:17:56.874" v="485"/>
          <ac:spMkLst>
            <pc:docMk/>
            <pc:sldMk cId="2908740374" sldId="382"/>
            <ac:spMk id="18" creationId="{EBE38FD9-6CB9-983A-8C2F-54945AF3A3B1}"/>
          </ac:spMkLst>
        </pc:spChg>
        <pc:grpChg chg="add">
          <ac:chgData name="Pablo Martin Calvo" userId="33475e84de89f0ed" providerId="Windows Live" clId="Web-{093E2D6A-C02D-493C-A45D-7563BB7F68A3}" dt="2022-05-31T06:16:52.826" v="437"/>
          <ac:grpSpMkLst>
            <pc:docMk/>
            <pc:sldMk cId="2908740374" sldId="382"/>
            <ac:grpSpMk id="23" creationId="{67C8FAF7-BB12-7EDA-1D92-60B77995D7BA}"/>
          </ac:grpSpMkLst>
        </pc:grpChg>
        <pc:cxnChg chg="del">
          <ac:chgData name="Pablo Martin Calvo" userId="33475e84de89f0ed" providerId="Windows Live" clId="Web-{093E2D6A-C02D-493C-A45D-7563BB7F68A3}" dt="2022-05-31T06:16:52.045" v="431"/>
          <ac:cxnSpMkLst>
            <pc:docMk/>
            <pc:sldMk cId="2908740374" sldId="382"/>
            <ac:cxnSpMk id="10" creationId="{06E2BDAB-C8E7-2074-7429-649342C8990D}"/>
          </ac:cxnSpMkLst>
        </pc:cxnChg>
        <pc:cxnChg chg="del">
          <ac:chgData name="Pablo Martin Calvo" userId="33475e84de89f0ed" providerId="Windows Live" clId="Web-{093E2D6A-C02D-493C-A45D-7563BB7F68A3}" dt="2022-05-31T06:16:52.045" v="430"/>
          <ac:cxnSpMkLst>
            <pc:docMk/>
            <pc:sldMk cId="2908740374" sldId="382"/>
            <ac:cxnSpMk id="15" creationId="{41E55F94-1595-1D37-45CE-89E6935FFF75}"/>
          </ac:cxnSpMkLst>
        </pc:cxnChg>
        <pc:cxnChg chg="del">
          <ac:chgData name="Pablo Martin Calvo" userId="33475e84de89f0ed" providerId="Windows Live" clId="Web-{093E2D6A-C02D-493C-A45D-7563BB7F68A3}" dt="2022-05-31T06:16:52.045" v="429"/>
          <ac:cxnSpMkLst>
            <pc:docMk/>
            <pc:sldMk cId="2908740374" sldId="382"/>
            <ac:cxnSpMk id="16" creationId="{D9D0C177-2569-99D1-3341-54FBEB72521D}"/>
          </ac:cxnSpMkLst>
        </pc:cxnChg>
        <pc:cxnChg chg="del">
          <ac:chgData name="Pablo Martin Calvo" userId="33475e84de89f0ed" providerId="Windows Live" clId="Web-{093E2D6A-C02D-493C-A45D-7563BB7F68A3}" dt="2022-05-31T06:16:52.045" v="428"/>
          <ac:cxnSpMkLst>
            <pc:docMk/>
            <pc:sldMk cId="2908740374" sldId="382"/>
            <ac:cxnSpMk id="17" creationId="{17967B9A-E3BB-7D67-EC3B-7693CEA057D5}"/>
          </ac:cxnSpMkLst>
        </pc:cxnChg>
      </pc:sldChg>
      <pc:sldChg chg="addSp delSp modSp add replId">
        <pc:chgData name="Pablo Martin Calvo" userId="33475e84de89f0ed" providerId="Windows Live" clId="Web-{093E2D6A-C02D-493C-A45D-7563BB7F68A3}" dt="2022-05-31T06:18:11.109" v="487"/>
        <pc:sldMkLst>
          <pc:docMk/>
          <pc:sldMk cId="1936642971" sldId="383"/>
        </pc:sldMkLst>
        <pc:spChg chg="mod">
          <ac:chgData name="Pablo Martin Calvo" userId="33475e84de89f0ed" providerId="Windows Live" clId="Web-{093E2D6A-C02D-493C-A45D-7563BB7F68A3}" dt="2022-05-31T06:17:03.342" v="449" actId="20577"/>
          <ac:spMkLst>
            <pc:docMk/>
            <pc:sldMk cId="1936642971" sldId="383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17:43.311" v="479" actId="20577"/>
          <ac:spMkLst>
            <pc:docMk/>
            <pc:sldMk cId="1936642971" sldId="383"/>
            <ac:spMk id="3" creationId="{B642C093-7229-DD5E-5230-FB4B1906861D}"/>
          </ac:spMkLst>
        </pc:spChg>
        <pc:grpChg chg="del">
          <ac:chgData name="Pablo Martin Calvo" userId="33475e84de89f0ed" providerId="Windows Live" clId="Web-{093E2D6A-C02D-493C-A45D-7563BB7F68A3}" dt="2022-05-31T06:18:10.750" v="486"/>
          <ac:grpSpMkLst>
            <pc:docMk/>
            <pc:sldMk cId="1936642971" sldId="383"/>
            <ac:grpSpMk id="23" creationId="{67C8FAF7-BB12-7EDA-1D92-60B77995D7BA}"/>
          </ac:grpSpMkLst>
        </pc:grpChg>
        <pc:grpChg chg="add">
          <ac:chgData name="Pablo Martin Calvo" userId="33475e84de89f0ed" providerId="Windows Live" clId="Web-{093E2D6A-C02D-493C-A45D-7563BB7F68A3}" dt="2022-05-31T06:18:11.109" v="487"/>
          <ac:grpSpMkLst>
            <pc:docMk/>
            <pc:sldMk cId="1936642971" sldId="383"/>
            <ac:grpSpMk id="24" creationId="{ACAFDC8E-4081-3FE3-D4C1-92B54B46D2BE}"/>
          </ac:grpSpMkLst>
        </pc:grpChg>
      </pc:sldChg>
      <pc:sldChg chg="addSp delSp modSp add replId">
        <pc:chgData name="Pablo Martin Calvo" userId="33475e84de89f0ed" providerId="Windows Live" clId="Web-{093E2D6A-C02D-493C-A45D-7563BB7F68A3}" dt="2022-05-31T22:40:36.596" v="1938"/>
        <pc:sldMkLst>
          <pc:docMk/>
          <pc:sldMk cId="554066998" sldId="384"/>
        </pc:sldMkLst>
        <pc:spChg chg="mod">
          <ac:chgData name="Pablo Martin Calvo" userId="33475e84de89f0ed" providerId="Windows Live" clId="Web-{093E2D6A-C02D-493C-A45D-7563BB7F68A3}" dt="2022-05-31T06:19:28.595" v="496" actId="20577"/>
          <ac:spMkLst>
            <pc:docMk/>
            <pc:sldMk cId="554066998" sldId="384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22:40:35.659" v="1937" actId="20577"/>
          <ac:spMkLst>
            <pc:docMk/>
            <pc:sldMk cId="554066998" sldId="384"/>
            <ac:spMk id="3" creationId="{B642C093-7229-DD5E-5230-FB4B1906861D}"/>
          </ac:spMkLst>
        </pc:spChg>
        <pc:spChg chg="add del mod">
          <ac:chgData name="Pablo Martin Calvo" userId="33475e84de89f0ed" providerId="Windows Live" clId="Web-{093E2D6A-C02D-493C-A45D-7563BB7F68A3}" dt="2022-05-31T22:40:36.596" v="1938"/>
          <ac:spMkLst>
            <pc:docMk/>
            <pc:sldMk cId="554066998" sldId="384"/>
            <ac:spMk id="11" creationId="{BBCDB38C-AC72-88AE-2C5C-F98394AD201E}"/>
          </ac:spMkLst>
        </pc:spChg>
        <pc:grpChg chg="del">
          <ac:chgData name="Pablo Martin Calvo" userId="33475e84de89f0ed" providerId="Windows Live" clId="Web-{093E2D6A-C02D-493C-A45D-7563BB7F68A3}" dt="2022-05-31T06:23:12.725" v="528"/>
          <ac:grpSpMkLst>
            <pc:docMk/>
            <pc:sldMk cId="554066998" sldId="384"/>
            <ac:grpSpMk id="24" creationId="{ACAFDC8E-4081-3FE3-D4C1-92B54B46D2BE}"/>
          </ac:grpSpMkLst>
        </pc:grpChg>
        <pc:graphicFrameChg chg="add del mod modGraphic">
          <ac:chgData name="Pablo Martin Calvo" userId="33475e84de89f0ed" providerId="Windows Live" clId="Web-{093E2D6A-C02D-493C-A45D-7563BB7F68A3}" dt="2022-05-31T22:40:30.362" v="1936"/>
          <ac:graphicFrameMkLst>
            <pc:docMk/>
            <pc:sldMk cId="554066998" sldId="384"/>
            <ac:graphicFrameMk id="4" creationId="{153C1DDF-C0B6-5A9F-0A60-465DE1E7CA53}"/>
          </ac:graphicFrameMkLst>
        </pc:graphicFrameChg>
      </pc:sldChg>
      <pc:sldChg chg="addSp delSp modSp add replId">
        <pc:chgData name="Pablo Martin Calvo" userId="33475e84de89f0ed" providerId="Windows Live" clId="Web-{093E2D6A-C02D-493C-A45D-7563BB7F68A3}" dt="2022-05-31T06:54:38.428" v="603" actId="20577"/>
        <pc:sldMkLst>
          <pc:docMk/>
          <pc:sldMk cId="778869381" sldId="385"/>
        </pc:sldMkLst>
        <pc:spChg chg="del">
          <ac:chgData name="Pablo Martin Calvo" userId="33475e84de89f0ed" providerId="Windows Live" clId="Web-{093E2D6A-C02D-493C-A45D-7563BB7F68A3}" dt="2022-05-31T06:51:47.846" v="566"/>
          <ac:spMkLst>
            <pc:docMk/>
            <pc:sldMk cId="778869381" sldId="385"/>
            <ac:spMk id="3" creationId="{B642C093-7229-DD5E-5230-FB4B1906861D}"/>
          </ac:spMkLst>
        </pc:spChg>
        <pc:spChg chg="add mod">
          <ac:chgData name="Pablo Martin Calvo" userId="33475e84de89f0ed" providerId="Windows Live" clId="Web-{093E2D6A-C02D-493C-A45D-7563BB7F68A3}" dt="2022-05-31T06:54:38.428" v="603" actId="20577"/>
          <ac:spMkLst>
            <pc:docMk/>
            <pc:sldMk cId="778869381" sldId="385"/>
            <ac:spMk id="6" creationId="{4DEF673B-921D-0E10-F804-D8ED3CF06740}"/>
          </ac:spMkLst>
        </pc:spChg>
        <pc:graphicFrameChg chg="del">
          <ac:chgData name="Pablo Martin Calvo" userId="33475e84de89f0ed" providerId="Windows Live" clId="Web-{093E2D6A-C02D-493C-A45D-7563BB7F68A3}" dt="2022-05-31T06:51:51.768" v="567"/>
          <ac:graphicFrameMkLst>
            <pc:docMk/>
            <pc:sldMk cId="778869381" sldId="385"/>
            <ac:graphicFrameMk id="4" creationId="{153C1DDF-C0B6-5A9F-0A60-465DE1E7CA53}"/>
          </ac:graphicFrameMkLst>
        </pc:graphicFrameChg>
      </pc:sldChg>
      <pc:sldChg chg="modSp add replId">
        <pc:chgData name="Pablo Martin Calvo" userId="33475e84de89f0ed" providerId="Windows Live" clId="Web-{093E2D6A-C02D-493C-A45D-7563BB7F68A3}" dt="2022-05-31T18:01:00.911" v="1892" actId="20577"/>
        <pc:sldMkLst>
          <pc:docMk/>
          <pc:sldMk cId="203130857" sldId="386"/>
        </pc:sldMkLst>
        <pc:spChg chg="mod">
          <ac:chgData name="Pablo Martin Calvo" userId="33475e84de89f0ed" providerId="Windows Live" clId="Web-{093E2D6A-C02D-493C-A45D-7563BB7F68A3}" dt="2022-05-31T06:54:48.116" v="610" actId="20577"/>
          <ac:spMkLst>
            <pc:docMk/>
            <pc:sldMk cId="203130857" sldId="386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18:01:00.911" v="1892" actId="20577"/>
          <ac:spMkLst>
            <pc:docMk/>
            <pc:sldMk cId="203130857" sldId="386"/>
            <ac:spMk id="6" creationId="{4DEF673B-921D-0E10-F804-D8ED3CF06740}"/>
          </ac:spMkLst>
        </pc:spChg>
      </pc:sldChg>
      <pc:sldChg chg="addSp modSp add replId">
        <pc:chgData name="Pablo Martin Calvo" userId="33475e84de89f0ed" providerId="Windows Live" clId="Web-{093E2D6A-C02D-493C-A45D-7563BB7F68A3}" dt="2022-05-31T07:07:40.134" v="822" actId="1076"/>
        <pc:sldMkLst>
          <pc:docMk/>
          <pc:sldMk cId="3940162328" sldId="387"/>
        </pc:sldMkLst>
        <pc:spChg chg="mod">
          <ac:chgData name="Pablo Martin Calvo" userId="33475e84de89f0ed" providerId="Windows Live" clId="Web-{093E2D6A-C02D-493C-A45D-7563BB7F68A3}" dt="2022-05-31T06:58:41.512" v="659" actId="20577"/>
          <ac:spMkLst>
            <pc:docMk/>
            <pc:sldMk cId="3940162328" sldId="387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07:30.056" v="818" actId="20577"/>
          <ac:spMkLst>
            <pc:docMk/>
            <pc:sldMk cId="3940162328" sldId="387"/>
            <ac:spMk id="6" creationId="{4DEF673B-921D-0E10-F804-D8ED3CF06740}"/>
          </ac:spMkLst>
        </pc:spChg>
        <pc:picChg chg="add mod">
          <ac:chgData name="Pablo Martin Calvo" userId="33475e84de89f0ed" providerId="Windows Live" clId="Web-{093E2D6A-C02D-493C-A45D-7563BB7F68A3}" dt="2022-05-31T07:07:40.134" v="822" actId="1076"/>
          <ac:picMkLst>
            <pc:docMk/>
            <pc:sldMk cId="3940162328" sldId="387"/>
            <ac:picMk id="3" creationId="{752DDF7C-45D8-38E3-5162-9109CC46E292}"/>
          </ac:picMkLst>
        </pc:picChg>
      </pc:sldChg>
      <pc:sldChg chg="delSp modSp add replId">
        <pc:chgData name="Pablo Martin Calvo" userId="33475e84de89f0ed" providerId="Windows Live" clId="Web-{093E2D6A-C02D-493C-A45D-7563BB7F68A3}" dt="2022-05-31T07:34:03.504" v="1422" actId="20577"/>
        <pc:sldMkLst>
          <pc:docMk/>
          <pc:sldMk cId="2341379116" sldId="388"/>
        </pc:sldMkLst>
        <pc:spChg chg="mod">
          <ac:chgData name="Pablo Martin Calvo" userId="33475e84de89f0ed" providerId="Windows Live" clId="Web-{093E2D6A-C02D-493C-A45D-7563BB7F68A3}" dt="2022-05-31T07:34:03.504" v="1422" actId="20577"/>
          <ac:spMkLst>
            <pc:docMk/>
            <pc:sldMk cId="2341379116" sldId="388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10:31.920" v="845" actId="20577"/>
          <ac:spMkLst>
            <pc:docMk/>
            <pc:sldMk cId="2341379116" sldId="388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10:33.123" v="846"/>
          <ac:picMkLst>
            <pc:docMk/>
            <pc:sldMk cId="2341379116" sldId="388"/>
            <ac:picMk id="3" creationId="{752DDF7C-45D8-38E3-5162-9109CC46E292}"/>
          </ac:picMkLst>
        </pc:picChg>
      </pc:sldChg>
      <pc:sldChg chg="modSp add replId">
        <pc:chgData name="Pablo Martin Calvo" userId="33475e84de89f0ed" providerId="Windows Live" clId="Web-{093E2D6A-C02D-493C-A45D-7563BB7F68A3}" dt="2022-05-31T07:25:25.300" v="1326" actId="20577"/>
        <pc:sldMkLst>
          <pc:docMk/>
          <pc:sldMk cId="824988485" sldId="389"/>
        </pc:sldMkLst>
        <pc:spChg chg="mod">
          <ac:chgData name="Pablo Martin Calvo" userId="33475e84de89f0ed" providerId="Windows Live" clId="Web-{093E2D6A-C02D-493C-A45D-7563BB7F68A3}" dt="2022-05-31T07:25:25.300" v="1326" actId="20577"/>
          <ac:spMkLst>
            <pc:docMk/>
            <pc:sldMk cId="824988485" sldId="389"/>
            <ac:spMk id="6" creationId="{4DEF673B-921D-0E10-F804-D8ED3CF06740}"/>
          </ac:spMkLst>
        </pc:spChg>
      </pc:sldChg>
      <pc:sldChg chg="delSp modSp add replId">
        <pc:chgData name="Pablo Martin Calvo" userId="33475e84de89f0ed" providerId="Windows Live" clId="Web-{093E2D6A-C02D-493C-A45D-7563BB7F68A3}" dt="2022-05-31T22:41:27.535" v="1941" actId="20577"/>
        <pc:sldMkLst>
          <pc:docMk/>
          <pc:sldMk cId="3374755462" sldId="390"/>
        </pc:sldMkLst>
        <pc:spChg chg="mod">
          <ac:chgData name="Pablo Martin Calvo" userId="33475e84de89f0ed" providerId="Windows Live" clId="Web-{093E2D6A-C02D-493C-A45D-7563BB7F68A3}" dt="2022-05-31T07:16:55.757" v="1049" actId="20577"/>
          <ac:spMkLst>
            <pc:docMk/>
            <pc:sldMk cId="3374755462" sldId="390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22:41:27.535" v="1941" actId="20577"/>
          <ac:spMkLst>
            <pc:docMk/>
            <pc:sldMk cId="3374755462" sldId="390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17:08.929" v="1080"/>
          <ac:picMkLst>
            <pc:docMk/>
            <pc:sldMk cId="3374755462" sldId="390"/>
            <ac:picMk id="3" creationId="{752DDF7C-45D8-38E3-5162-9109CC46E292}"/>
          </ac:picMkLst>
        </pc:picChg>
      </pc:sldChg>
      <pc:sldChg chg="addSp modSp add replId">
        <pc:chgData name="Pablo Martin Calvo" userId="33475e84de89f0ed" providerId="Windows Live" clId="Web-{093E2D6A-C02D-493C-A45D-7563BB7F68A3}" dt="2022-05-31T07:26:21.677" v="1356" actId="1076"/>
        <pc:sldMkLst>
          <pc:docMk/>
          <pc:sldMk cId="1044104861" sldId="391"/>
        </pc:sldMkLst>
        <pc:spChg chg="mod">
          <ac:chgData name="Pablo Martin Calvo" userId="33475e84de89f0ed" providerId="Windows Live" clId="Web-{093E2D6A-C02D-493C-A45D-7563BB7F68A3}" dt="2022-05-31T07:25:34.348" v="1337" actId="20577"/>
          <ac:spMkLst>
            <pc:docMk/>
            <pc:sldMk cId="1044104861" sldId="391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26:09.051" v="1352" actId="20577"/>
          <ac:spMkLst>
            <pc:docMk/>
            <pc:sldMk cId="1044104861" sldId="391"/>
            <ac:spMk id="6" creationId="{4DEF673B-921D-0E10-F804-D8ED3CF06740}"/>
          </ac:spMkLst>
        </pc:spChg>
        <pc:picChg chg="add mod">
          <ac:chgData name="Pablo Martin Calvo" userId="33475e84de89f0ed" providerId="Windows Live" clId="Web-{093E2D6A-C02D-493C-A45D-7563BB7F68A3}" dt="2022-05-31T07:26:21.677" v="1356" actId="1076"/>
          <ac:picMkLst>
            <pc:docMk/>
            <pc:sldMk cId="1044104861" sldId="391"/>
            <ac:picMk id="3" creationId="{661EF0C0-F67E-AA6A-B0E3-BF0B2E304DD3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34:15.129" v="1444" actId="20577"/>
        <pc:sldMkLst>
          <pc:docMk/>
          <pc:sldMk cId="3325880354" sldId="392"/>
        </pc:sldMkLst>
        <pc:spChg chg="mod">
          <ac:chgData name="Pablo Martin Calvo" userId="33475e84de89f0ed" providerId="Windows Live" clId="Web-{093E2D6A-C02D-493C-A45D-7563BB7F68A3}" dt="2022-05-31T07:34:15.129" v="1444" actId="20577"/>
          <ac:spMkLst>
            <pc:docMk/>
            <pc:sldMk cId="3325880354" sldId="392"/>
            <ac:spMk id="2" creationId="{19079AAE-962B-0556-BB4C-2B8FF1EAD979}"/>
          </ac:spMkLst>
        </pc:spChg>
        <pc:spChg chg="add del">
          <ac:chgData name="Pablo Martin Calvo" userId="33475e84de89f0ed" providerId="Windows Live" clId="Web-{093E2D6A-C02D-493C-A45D-7563BB7F68A3}" dt="2022-05-31T07:27:58.398" v="1364"/>
          <ac:spMkLst>
            <pc:docMk/>
            <pc:sldMk cId="3325880354" sldId="392"/>
            <ac:spMk id="4" creationId="{D28867FB-02E8-7675-A6F7-36263B9CBB3F}"/>
          </ac:spMkLst>
        </pc:spChg>
        <pc:spChg chg="mod">
          <ac:chgData name="Pablo Martin Calvo" userId="33475e84de89f0ed" providerId="Windows Live" clId="Web-{093E2D6A-C02D-493C-A45D-7563BB7F68A3}" dt="2022-05-31T07:28:09.242" v="1397" actId="20577"/>
          <ac:spMkLst>
            <pc:docMk/>
            <pc:sldMk cId="3325880354" sldId="392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27:55.195" v="1362"/>
          <ac:picMkLst>
            <pc:docMk/>
            <pc:sldMk cId="3325880354" sldId="392"/>
            <ac:picMk id="3" creationId="{661EF0C0-F67E-AA6A-B0E3-BF0B2E304DD3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54:29.127" v="1813"/>
        <pc:sldMkLst>
          <pc:docMk/>
          <pc:sldMk cId="1548216888" sldId="393"/>
        </pc:sldMkLst>
        <pc:spChg chg="mod">
          <ac:chgData name="Pablo Martin Calvo" userId="33475e84de89f0ed" providerId="Windows Live" clId="Web-{093E2D6A-C02D-493C-A45D-7563BB7F68A3}" dt="2022-05-31T07:36:09.226" v="1445" actId="20577"/>
          <ac:spMkLst>
            <pc:docMk/>
            <pc:sldMk cId="1548216888" sldId="393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52:57.438" v="1758" actId="20577"/>
          <ac:spMkLst>
            <pc:docMk/>
            <pc:sldMk cId="1548216888" sldId="393"/>
            <ac:spMk id="6" creationId="{4DEF673B-921D-0E10-F804-D8ED3CF06740}"/>
          </ac:spMkLst>
        </pc:spChg>
        <pc:picChg chg="add del mod">
          <ac:chgData name="Pablo Martin Calvo" userId="33475e84de89f0ed" providerId="Windows Live" clId="Web-{093E2D6A-C02D-493C-A45D-7563BB7F68A3}" dt="2022-05-31T07:54:29.127" v="1813"/>
          <ac:picMkLst>
            <pc:docMk/>
            <pc:sldMk cId="1548216888" sldId="393"/>
            <ac:picMk id="3" creationId="{7506380F-8350-FCBB-DAB4-B6186B9693C5}"/>
          </ac:picMkLst>
        </pc:picChg>
      </pc:sldChg>
      <pc:sldChg chg="addSp delSp modSp add del replId">
        <pc:chgData name="Pablo Martin Calvo" userId="33475e84de89f0ed" providerId="Windows Live" clId="Web-{093E2D6A-C02D-493C-A45D-7563BB7F68A3}" dt="2022-05-31T07:54:49.034" v="1817" actId="1076"/>
        <pc:sldMkLst>
          <pc:docMk/>
          <pc:sldMk cId="1056584547" sldId="394"/>
        </pc:sldMkLst>
        <pc:spChg chg="mod">
          <ac:chgData name="Pablo Martin Calvo" userId="33475e84de89f0ed" providerId="Windows Live" clId="Web-{093E2D6A-C02D-493C-A45D-7563BB7F68A3}" dt="2022-05-31T07:54:21.221" v="1812" actId="20577"/>
          <ac:spMkLst>
            <pc:docMk/>
            <pc:sldMk cId="1056584547" sldId="394"/>
            <ac:spMk id="2" creationId="{19079AAE-962B-0556-BB4C-2B8FF1EAD979}"/>
          </ac:spMkLst>
        </pc:spChg>
        <pc:spChg chg="add mod">
          <ac:chgData name="Pablo Martin Calvo" userId="33475e84de89f0ed" providerId="Windows Live" clId="Web-{093E2D6A-C02D-493C-A45D-7563BB7F68A3}" dt="2022-05-31T07:54:33.518" v="1814"/>
          <ac:spMkLst>
            <pc:docMk/>
            <pc:sldMk cId="1056584547" sldId="394"/>
            <ac:spMk id="5" creationId="{265A243E-173E-9BB4-A4DC-16BC31DC9B20}"/>
          </ac:spMkLst>
        </pc:spChg>
        <pc:spChg chg="del">
          <ac:chgData name="Pablo Martin Calvo" userId="33475e84de89f0ed" providerId="Windows Live" clId="Web-{093E2D6A-C02D-493C-A45D-7563BB7F68A3}" dt="2022-05-31T07:54:33.518" v="1814"/>
          <ac:spMkLst>
            <pc:docMk/>
            <pc:sldMk cId="1056584547" sldId="394"/>
            <ac:spMk id="6" creationId="{4DEF673B-921D-0E10-F804-D8ED3CF06740}"/>
          </ac:spMkLst>
        </pc:spChg>
        <pc:picChg chg="mod">
          <ac:chgData name="Pablo Martin Calvo" userId="33475e84de89f0ed" providerId="Windows Live" clId="Web-{093E2D6A-C02D-493C-A45D-7563BB7F68A3}" dt="2022-05-31T07:54:49.034" v="1817" actId="1076"/>
          <ac:picMkLst>
            <pc:docMk/>
            <pc:sldMk cId="1056584547" sldId="394"/>
            <ac:picMk id="3" creationId="{7506380F-8350-FCBB-DAB4-B6186B9693C5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57:58.695" v="1857" actId="20577"/>
        <pc:sldMkLst>
          <pc:docMk/>
          <pc:sldMk cId="4193023303" sldId="395"/>
        </pc:sldMkLst>
        <pc:spChg chg="mod">
          <ac:chgData name="Pablo Martin Calvo" userId="33475e84de89f0ed" providerId="Windows Live" clId="Web-{093E2D6A-C02D-493C-A45D-7563BB7F68A3}" dt="2022-05-31T07:57:58.695" v="1857" actId="20577"/>
          <ac:spMkLst>
            <pc:docMk/>
            <pc:sldMk cId="4193023303" sldId="395"/>
            <ac:spMk id="2" creationId="{19079AAE-962B-0556-BB4C-2B8FF1EAD979}"/>
          </ac:spMkLst>
        </pc:spChg>
        <pc:spChg chg="add del mod">
          <ac:chgData name="Pablo Martin Calvo" userId="33475e84de89f0ed" providerId="Windows Live" clId="Web-{093E2D6A-C02D-493C-A45D-7563BB7F68A3}" dt="2022-05-31T07:57:50.023" v="1853"/>
          <ac:spMkLst>
            <pc:docMk/>
            <pc:sldMk cId="4193023303" sldId="395"/>
            <ac:spMk id="4" creationId="{90913D9F-7392-E5C3-E85F-D09086023F94}"/>
          </ac:spMkLst>
        </pc:spChg>
        <pc:spChg chg="mod">
          <ac:chgData name="Pablo Martin Calvo" userId="33475e84de89f0ed" providerId="Windows Live" clId="Web-{093E2D6A-C02D-493C-A45D-7563BB7F68A3}" dt="2022-05-31T07:57:41.132" v="1848" actId="20577"/>
          <ac:spMkLst>
            <pc:docMk/>
            <pc:sldMk cId="4193023303" sldId="395"/>
            <ac:spMk id="5" creationId="{265A243E-173E-9BB4-A4DC-16BC31DC9B20}"/>
          </ac:spMkLst>
        </pc:spChg>
        <pc:picChg chg="del">
          <ac:chgData name="Pablo Martin Calvo" userId="33475e84de89f0ed" providerId="Windows Live" clId="Web-{093E2D6A-C02D-493C-A45D-7563BB7F68A3}" dt="2022-05-31T07:56:49.771" v="1821"/>
          <ac:picMkLst>
            <pc:docMk/>
            <pc:sldMk cId="4193023303" sldId="395"/>
            <ac:picMk id="3" creationId="{7506380F-8350-FCBB-DAB4-B6186B9693C5}"/>
          </ac:picMkLst>
        </pc:picChg>
      </pc:sldChg>
      <pc:sldChg chg="modSp add replId">
        <pc:chgData name="Pablo Martin Calvo" userId="33475e84de89f0ed" providerId="Windows Live" clId="Web-{093E2D6A-C02D-493C-A45D-7563BB7F68A3}" dt="2022-05-31T07:59:57.432" v="1861" actId="20577"/>
        <pc:sldMkLst>
          <pc:docMk/>
          <pc:sldMk cId="3022487309" sldId="396"/>
        </pc:sldMkLst>
        <pc:spChg chg="mod">
          <ac:chgData name="Pablo Martin Calvo" userId="33475e84de89f0ed" providerId="Windows Live" clId="Web-{093E2D6A-C02D-493C-A45D-7563BB7F68A3}" dt="2022-05-31T07:59:53.995" v="1859" actId="20577"/>
          <ac:spMkLst>
            <pc:docMk/>
            <pc:sldMk cId="3022487309" sldId="396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59:57.432" v="1861" actId="20577"/>
          <ac:spMkLst>
            <pc:docMk/>
            <pc:sldMk cId="3022487309" sldId="396"/>
            <ac:spMk id="5" creationId="{265A243E-173E-9BB4-A4DC-16BC31DC9B20}"/>
          </ac:spMkLst>
        </pc:spChg>
      </pc:sldChg>
    </pc:docChg>
  </pc:docChgLst>
  <pc:docChgLst>
    <pc:chgData name="Pablo Martin Calvo" userId="33475e84de89f0ed" providerId="Windows Live" clId="Web-{4223A034-1D0A-446F-9466-48F516B76D6C}"/>
    <pc:docChg chg="addSld modSld">
      <pc:chgData name="Pablo Martin Calvo" userId="33475e84de89f0ed" providerId="Windows Live" clId="Web-{4223A034-1D0A-446F-9466-48F516B76D6C}" dt="2022-05-02T21:33:15.332" v="1326" actId="20577"/>
      <pc:docMkLst>
        <pc:docMk/>
      </pc:docMkLst>
      <pc:sldChg chg="modSp">
        <pc:chgData name="Pablo Martin Calvo" userId="33475e84de89f0ed" providerId="Windows Live" clId="Web-{4223A034-1D0A-446F-9466-48F516B76D6C}" dt="2022-05-02T20:46:32.300" v="12" actId="20577"/>
        <pc:sldMkLst>
          <pc:docMk/>
          <pc:sldMk cId="2406273178" sldId="256"/>
        </pc:sldMkLst>
        <pc:spChg chg="mod">
          <ac:chgData name="Pablo Martin Calvo" userId="33475e84de89f0ed" providerId="Windows Live" clId="Web-{4223A034-1D0A-446F-9466-48F516B76D6C}" dt="2022-05-02T20:46:16.831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223A034-1D0A-446F-9466-48F516B76D6C}" dt="2022-05-02T20:46:32.300" v="1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23A034-1D0A-446F-9466-48F516B76D6C}" dt="2022-05-02T20:47:28.114" v="30" actId="20577"/>
        <pc:sldMkLst>
          <pc:docMk/>
          <pc:sldMk cId="914369882" sldId="257"/>
        </pc:sldMkLst>
        <pc:spChg chg="mod">
          <ac:chgData name="Pablo Martin Calvo" userId="33475e84de89f0ed" providerId="Windows Live" clId="Web-{4223A034-1D0A-446F-9466-48F516B76D6C}" dt="2022-05-02T20:47:28.114" v="3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23A034-1D0A-446F-9466-48F516B76D6C}" dt="2022-05-02T20:50:05.976" v="283" actId="20577"/>
        <pc:sldMkLst>
          <pc:docMk/>
          <pc:sldMk cId="2620195510" sldId="259"/>
        </pc:sldMkLst>
        <pc:spChg chg="mod">
          <ac:chgData name="Pablo Martin Calvo" userId="33475e84de89f0ed" providerId="Windows Live" clId="Web-{4223A034-1D0A-446F-9466-48F516B76D6C}" dt="2022-05-02T20:47:40.645" v="43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0:05.976" v="28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0:53:54.198" v="378" actId="20577"/>
        <pc:sldMkLst>
          <pc:docMk/>
          <pc:sldMk cId="12649614" sldId="287"/>
        </pc:sldMkLst>
        <pc:spChg chg="mod">
          <ac:chgData name="Pablo Martin Calvo" userId="33475e84de89f0ed" providerId="Windows Live" clId="Web-{4223A034-1D0A-446F-9466-48F516B76D6C}" dt="2022-05-02T20:52:23.806" v="298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3:54.198" v="378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03:47.240" v="641" actId="20577"/>
        <pc:sldMkLst>
          <pc:docMk/>
          <pc:sldMk cId="3787210987" sldId="288"/>
        </pc:sldMkLst>
        <pc:spChg chg="mod">
          <ac:chgData name="Pablo Martin Calvo" userId="33475e84de89f0ed" providerId="Windows Live" clId="Web-{4223A034-1D0A-446F-9466-48F516B76D6C}" dt="2022-05-02T20:55:13.121" v="386" actId="20577"/>
          <ac:spMkLst>
            <pc:docMk/>
            <pc:sldMk cId="3787210987" sldId="288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03:47.240" v="641" actId="20577"/>
          <ac:spMkLst>
            <pc:docMk/>
            <pc:sldMk cId="3787210987" sldId="28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4223A034-1D0A-446F-9466-48F516B76D6C}" dt="2022-05-02T21:17:35.926" v="1058" actId="20577"/>
        <pc:sldMkLst>
          <pc:docMk/>
          <pc:sldMk cId="528762327" sldId="289"/>
        </pc:sldMkLst>
        <pc:spChg chg="mod">
          <ac:chgData name="Pablo Martin Calvo" userId="33475e84de89f0ed" providerId="Windows Live" clId="Web-{4223A034-1D0A-446F-9466-48F516B76D6C}" dt="2022-05-02T21:03:59.881" v="655" actId="20577"/>
          <ac:spMkLst>
            <pc:docMk/>
            <pc:sldMk cId="528762327" sldId="28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17:35.926" v="1058" actId="20577"/>
          <ac:spMkLst>
            <pc:docMk/>
            <pc:sldMk cId="528762327" sldId="289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23A034-1D0A-446F-9466-48F516B76D6C}" dt="2022-05-02T21:16:01.065" v="1048" actId="1076"/>
          <ac:graphicFrameMkLst>
            <pc:docMk/>
            <pc:sldMk cId="528762327" sldId="289"/>
            <ac:graphicFrameMk id="4" creationId="{DCC2556F-78E0-C947-88AA-D2A9BA776A53}"/>
          </ac:graphicFrameMkLst>
        </pc:graphicFrameChg>
        <pc:picChg chg="add mod">
          <ac:chgData name="Pablo Martin Calvo" userId="33475e84de89f0ed" providerId="Windows Live" clId="Web-{4223A034-1D0A-446F-9466-48F516B76D6C}" dt="2022-05-02T21:15:55.690" v="1047" actId="1076"/>
          <ac:picMkLst>
            <pc:docMk/>
            <pc:sldMk cId="528762327" sldId="289"/>
            <ac:picMk id="3" creationId="{AB5C8816-B3CA-ABEA-F0FC-243921B25FFC}"/>
          </ac:picMkLst>
        </pc:picChg>
      </pc:sldChg>
      <pc:sldChg chg="modSp add replId">
        <pc:chgData name="Pablo Martin Calvo" userId="33475e84de89f0ed" providerId="Windows Live" clId="Web-{4223A034-1D0A-446F-9466-48F516B76D6C}" dt="2022-05-02T21:19:52.006" v="1071" actId="20577"/>
        <pc:sldMkLst>
          <pc:docMk/>
          <pc:sldMk cId="3351327245" sldId="290"/>
        </pc:sldMkLst>
        <pc:spChg chg="mod">
          <ac:chgData name="Pablo Martin Calvo" userId="33475e84de89f0ed" providerId="Windows Live" clId="Web-{4223A034-1D0A-446F-9466-48F516B76D6C}" dt="2022-05-02T21:19:52.006" v="1071" actId="20577"/>
          <ac:spMkLst>
            <pc:docMk/>
            <pc:sldMk cId="3351327245" sldId="29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1:50.971" v="1203" actId="20577"/>
        <pc:sldMkLst>
          <pc:docMk/>
          <pc:sldMk cId="305707612" sldId="291"/>
        </pc:sldMkLst>
        <pc:spChg chg="mod">
          <ac:chgData name="Pablo Martin Calvo" userId="33475e84de89f0ed" providerId="Windows Live" clId="Web-{4223A034-1D0A-446F-9466-48F516B76D6C}" dt="2022-05-02T21:20:43.273" v="1079" actId="20577"/>
          <ac:spMkLst>
            <pc:docMk/>
            <pc:sldMk cId="305707612" sldId="291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1:50.971" v="1203" actId="20577"/>
          <ac:spMkLst>
            <pc:docMk/>
            <pc:sldMk cId="305707612" sldId="29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3:15.332" v="1326" actId="20577"/>
        <pc:sldMkLst>
          <pc:docMk/>
          <pc:sldMk cId="4217090266" sldId="292"/>
        </pc:sldMkLst>
        <pc:spChg chg="mod">
          <ac:chgData name="Pablo Martin Calvo" userId="33475e84de89f0ed" providerId="Windows Live" clId="Web-{4223A034-1D0A-446F-9466-48F516B76D6C}" dt="2022-05-02T21:32:05.471" v="1215" actId="20577"/>
          <ac:spMkLst>
            <pc:docMk/>
            <pc:sldMk cId="4217090266" sldId="292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3:15.332" v="1326" actId="20577"/>
          <ac:spMkLst>
            <pc:docMk/>
            <pc:sldMk cId="4217090266" sldId="29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BDE0A908-106C-4FA6-A03A-BD257E5FFEF6}"/>
    <pc:docChg chg="addSld delSld modSld">
      <pc:chgData name="Pablo Martin Calvo" userId="33475e84de89f0ed" providerId="Windows Live" clId="Web-{BDE0A908-106C-4FA6-A03A-BD257E5FFEF6}" dt="2022-06-06T21:44:50.135" v="1612" actId="20577"/>
      <pc:docMkLst>
        <pc:docMk/>
      </pc:docMkLst>
      <pc:sldChg chg="modSp">
        <pc:chgData name="Pablo Martin Calvo" userId="33475e84de89f0ed" providerId="Windows Live" clId="Web-{BDE0A908-106C-4FA6-A03A-BD257E5FFEF6}" dt="2022-06-06T18:30:08.294" v="30" actId="20577"/>
        <pc:sldMkLst>
          <pc:docMk/>
          <pc:sldMk cId="2406273178" sldId="256"/>
        </pc:sldMkLst>
        <pc:spChg chg="mod">
          <ac:chgData name="Pablo Martin Calvo" userId="33475e84de89f0ed" providerId="Windows Live" clId="Web-{BDE0A908-106C-4FA6-A03A-BD257E5FFEF6}" dt="2022-06-06T18:30:08.294" v="30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DE0A908-106C-4FA6-A03A-BD257E5FFEF6}" dt="2022-06-06T18:41:59.649" v="149" actId="20577"/>
        <pc:sldMkLst>
          <pc:docMk/>
          <pc:sldMk cId="914369882" sldId="257"/>
        </pc:sldMkLst>
        <pc:spChg chg="mod">
          <ac:chgData name="Pablo Martin Calvo" userId="33475e84de89f0ed" providerId="Windows Live" clId="Web-{BDE0A908-106C-4FA6-A03A-BD257E5FFEF6}" dt="2022-06-06T18:41:59.649" v="149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BDE0A908-106C-4FA6-A03A-BD257E5FFEF6}" dt="2022-06-06T18:45:13.926" v="167" actId="1076"/>
        <pc:sldMkLst>
          <pc:docMk/>
          <pc:sldMk cId="3556243100" sldId="367"/>
        </pc:sldMkLst>
        <pc:spChg chg="mod">
          <ac:chgData name="Pablo Martin Calvo" userId="33475e84de89f0ed" providerId="Windows Live" clId="Web-{BDE0A908-106C-4FA6-A03A-BD257E5FFEF6}" dt="2022-06-06T18:42:54.683" v="161" actId="20577"/>
          <ac:spMkLst>
            <pc:docMk/>
            <pc:sldMk cId="3556243100" sldId="367"/>
            <ac:spMk id="2" creationId="{19079AAE-962B-0556-BB4C-2B8FF1EAD979}"/>
          </ac:spMkLst>
        </pc:spChg>
        <pc:spChg chg="del">
          <ac:chgData name="Pablo Martin Calvo" userId="33475e84de89f0ed" providerId="Windows Live" clId="Web-{BDE0A908-106C-4FA6-A03A-BD257E5FFEF6}" dt="2022-06-06T18:45:04.128" v="163"/>
          <ac:spMkLst>
            <pc:docMk/>
            <pc:sldMk cId="3556243100" sldId="367"/>
            <ac:spMk id="3" creationId="{B642C093-7229-DD5E-5230-FB4B1906861D}"/>
          </ac:spMkLst>
        </pc:spChg>
        <pc:spChg chg="add del mod">
          <ac:chgData name="Pablo Martin Calvo" userId="33475e84de89f0ed" providerId="Windows Live" clId="Web-{BDE0A908-106C-4FA6-A03A-BD257E5FFEF6}" dt="2022-06-06T18:45:04.738" v="164"/>
          <ac:spMkLst>
            <pc:docMk/>
            <pc:sldMk cId="3556243100" sldId="367"/>
            <ac:spMk id="5" creationId="{E3818209-B34A-16BF-C511-0FFC2F10EF4F}"/>
          </ac:spMkLst>
        </pc:spChg>
        <pc:picChg chg="add mod ord">
          <ac:chgData name="Pablo Martin Calvo" userId="33475e84de89f0ed" providerId="Windows Live" clId="Web-{BDE0A908-106C-4FA6-A03A-BD257E5FFEF6}" dt="2022-06-06T18:45:13.926" v="167" actId="1076"/>
          <ac:picMkLst>
            <pc:docMk/>
            <pc:sldMk cId="3556243100" sldId="367"/>
            <ac:picMk id="6" creationId="{44D5903E-C6C7-0D69-EEC2-549A96C1F942}"/>
          </ac:picMkLst>
        </pc:picChg>
        <pc:picChg chg="del">
          <ac:chgData name="Pablo Martin Calvo" userId="33475e84de89f0ed" providerId="Windows Live" clId="Web-{BDE0A908-106C-4FA6-A03A-BD257E5FFEF6}" dt="2022-06-06T18:42:55.293" v="162"/>
          <ac:picMkLst>
            <pc:docMk/>
            <pc:sldMk cId="3556243100" sldId="367"/>
            <ac:picMk id="9" creationId="{6E77D791-9876-E785-CB5D-72E11A40C052}"/>
          </ac:picMkLst>
        </pc:picChg>
      </pc:sldChg>
      <pc:sldChg chg="addSp delSp modSp">
        <pc:chgData name="Pablo Martin Calvo" userId="33475e84de89f0ed" providerId="Windows Live" clId="Web-{BDE0A908-106C-4FA6-A03A-BD257E5FFEF6}" dt="2022-06-06T20:42:59.234" v="624" actId="1076"/>
        <pc:sldMkLst>
          <pc:docMk/>
          <pc:sldMk cId="3368676154" sldId="397"/>
        </pc:sldMkLst>
        <pc:spChg chg="mod">
          <ac:chgData name="Pablo Martin Calvo" userId="33475e84de89f0ed" providerId="Windows Live" clId="Web-{BDE0A908-106C-4FA6-A03A-BD257E5FFEF6}" dt="2022-06-06T20:42:49.390" v="619" actId="20577"/>
          <ac:spMkLst>
            <pc:docMk/>
            <pc:sldMk cId="3368676154" sldId="397"/>
            <ac:spMk id="2" creationId="{19079AAE-962B-0556-BB4C-2B8FF1EAD979}"/>
          </ac:spMkLst>
        </pc:spChg>
        <pc:spChg chg="del">
          <ac:chgData name="Pablo Martin Calvo" userId="33475e84de89f0ed" providerId="Windows Live" clId="Web-{BDE0A908-106C-4FA6-A03A-BD257E5FFEF6}" dt="2022-06-06T20:42:53.968" v="621"/>
          <ac:spMkLst>
            <pc:docMk/>
            <pc:sldMk cId="3368676154" sldId="397"/>
            <ac:spMk id="3" creationId="{B642C093-7229-DD5E-5230-FB4B1906861D}"/>
          </ac:spMkLst>
        </pc:spChg>
        <pc:spChg chg="add del mod">
          <ac:chgData name="Pablo Martin Calvo" userId="33475e84de89f0ed" providerId="Windows Live" clId="Web-{BDE0A908-106C-4FA6-A03A-BD257E5FFEF6}" dt="2022-06-06T20:42:54.765" v="622"/>
          <ac:spMkLst>
            <pc:docMk/>
            <pc:sldMk cId="3368676154" sldId="397"/>
            <ac:spMk id="6" creationId="{ED885D32-64D4-F68A-6048-673864BB7AE4}"/>
          </ac:spMkLst>
        </pc:spChg>
        <pc:picChg chg="del">
          <ac:chgData name="Pablo Martin Calvo" userId="33475e84de89f0ed" providerId="Windows Live" clId="Web-{BDE0A908-106C-4FA6-A03A-BD257E5FFEF6}" dt="2022-06-06T20:42:50.765" v="620"/>
          <ac:picMkLst>
            <pc:docMk/>
            <pc:sldMk cId="3368676154" sldId="397"/>
            <ac:picMk id="4" creationId="{B8425DCD-EE01-5C00-DA0F-EA8EE4F19831}"/>
          </ac:picMkLst>
        </pc:picChg>
        <pc:picChg chg="add mod ord">
          <ac:chgData name="Pablo Martin Calvo" userId="33475e84de89f0ed" providerId="Windows Live" clId="Web-{BDE0A908-106C-4FA6-A03A-BD257E5FFEF6}" dt="2022-06-06T20:42:59.234" v="624" actId="1076"/>
          <ac:picMkLst>
            <pc:docMk/>
            <pc:sldMk cId="3368676154" sldId="397"/>
            <ac:picMk id="7" creationId="{66A049C1-4F24-5C3A-65BC-4CDDA172E514}"/>
          </ac:picMkLst>
        </pc:picChg>
      </pc:sldChg>
      <pc:sldChg chg="addSp modSp">
        <pc:chgData name="Pablo Martin Calvo" userId="33475e84de89f0ed" providerId="Windows Live" clId="Web-{BDE0A908-106C-4FA6-A03A-BD257E5FFEF6}" dt="2022-06-06T21:17:18.075" v="723" actId="20577"/>
        <pc:sldMkLst>
          <pc:docMk/>
          <pc:sldMk cId="2515019349" sldId="398"/>
        </pc:sldMkLst>
        <pc:spChg chg="mod">
          <ac:chgData name="Pablo Martin Calvo" userId="33475e84de89f0ed" providerId="Windows Live" clId="Web-{BDE0A908-106C-4FA6-A03A-BD257E5FFEF6}" dt="2022-06-06T21:10:32.299" v="661" actId="20577"/>
          <ac:spMkLst>
            <pc:docMk/>
            <pc:sldMk cId="2515019349" sldId="398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17:18.075" v="723" actId="20577"/>
          <ac:spMkLst>
            <pc:docMk/>
            <pc:sldMk cId="2515019349" sldId="398"/>
            <ac:spMk id="3" creationId="{B642C093-7229-DD5E-5230-FB4B1906861D}"/>
          </ac:spMkLst>
        </pc:spChg>
        <pc:picChg chg="add mod">
          <ac:chgData name="Pablo Martin Calvo" userId="33475e84de89f0ed" providerId="Windows Live" clId="Web-{BDE0A908-106C-4FA6-A03A-BD257E5FFEF6}" dt="2022-06-06T21:15:27.181" v="677" actId="1076"/>
          <ac:picMkLst>
            <pc:docMk/>
            <pc:sldMk cId="2515019349" sldId="398"/>
            <ac:picMk id="4" creationId="{3E960F44-795A-7261-5CA0-3B70E9BEC49F}"/>
          </ac:picMkLst>
        </pc:picChg>
      </pc:sldChg>
      <pc:sldChg chg="modSp">
        <pc:chgData name="Pablo Martin Calvo" userId="33475e84de89f0ed" providerId="Windows Live" clId="Web-{BDE0A908-106C-4FA6-A03A-BD257E5FFEF6}" dt="2022-06-06T21:44:50.135" v="1612" actId="20577"/>
        <pc:sldMkLst>
          <pc:docMk/>
          <pc:sldMk cId="1072375360" sldId="399"/>
        </pc:sldMkLst>
        <pc:spChg chg="mod">
          <ac:chgData name="Pablo Martin Calvo" userId="33475e84de89f0ed" providerId="Windows Live" clId="Web-{BDE0A908-106C-4FA6-A03A-BD257E5FFEF6}" dt="2022-06-06T21:41:42.255" v="1474" actId="20577"/>
          <ac:spMkLst>
            <pc:docMk/>
            <pc:sldMk cId="1072375360" sldId="399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44:50.135" v="1612" actId="20577"/>
          <ac:spMkLst>
            <pc:docMk/>
            <pc:sldMk cId="1072375360" sldId="399"/>
            <ac:spMk id="3" creationId="{B642C093-7229-DD5E-5230-FB4B1906861D}"/>
          </ac:spMkLst>
        </pc:spChg>
      </pc:sldChg>
      <pc:sldChg chg="addSp modSp del">
        <pc:chgData name="Pablo Martin Calvo" userId="33475e84de89f0ed" providerId="Windows Live" clId="Web-{BDE0A908-106C-4FA6-A03A-BD257E5FFEF6}" dt="2022-06-06T21:41:29.005" v="1446"/>
        <pc:sldMkLst>
          <pc:docMk/>
          <pc:sldMk cId="1149945839" sldId="400"/>
        </pc:sldMkLst>
        <pc:spChg chg="mod">
          <ac:chgData name="Pablo Martin Calvo" userId="33475e84de89f0ed" providerId="Windows Live" clId="Web-{BDE0A908-106C-4FA6-A03A-BD257E5FFEF6}" dt="2022-06-06T21:26:23.263" v="860" actId="20577"/>
          <ac:spMkLst>
            <pc:docMk/>
            <pc:sldMk cId="1149945839" sldId="400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26:39.670" v="892" actId="20577"/>
          <ac:spMkLst>
            <pc:docMk/>
            <pc:sldMk cId="1149945839" sldId="400"/>
            <ac:spMk id="3" creationId="{B642C093-7229-DD5E-5230-FB4B1906861D}"/>
          </ac:spMkLst>
        </pc:spChg>
        <pc:picChg chg="add mod">
          <ac:chgData name="Pablo Martin Calvo" userId="33475e84de89f0ed" providerId="Windows Live" clId="Web-{BDE0A908-106C-4FA6-A03A-BD257E5FFEF6}" dt="2022-06-06T21:26:47.935" v="896" actId="1076"/>
          <ac:picMkLst>
            <pc:docMk/>
            <pc:sldMk cId="1149945839" sldId="400"/>
            <ac:picMk id="4" creationId="{727D5CC3-C1D4-4F14-E70C-C0BDEF0A28AE}"/>
          </ac:picMkLst>
        </pc:picChg>
      </pc:sldChg>
      <pc:sldChg chg="addSp delSp modSp new">
        <pc:chgData name="Pablo Martin Calvo" userId="33475e84de89f0ed" providerId="Windows Live" clId="Web-{BDE0A908-106C-4FA6-A03A-BD257E5FFEF6}" dt="2022-06-06T18:38:46.746" v="100" actId="20577"/>
        <pc:sldMkLst>
          <pc:docMk/>
          <pc:sldMk cId="713911066" sldId="416"/>
        </pc:sldMkLst>
        <pc:spChg chg="mod">
          <ac:chgData name="Pablo Martin Calvo" userId="33475e84de89f0ed" providerId="Windows Live" clId="Web-{BDE0A908-106C-4FA6-A03A-BD257E5FFEF6}" dt="2022-06-06T18:38:46.746" v="100" actId="20577"/>
          <ac:spMkLst>
            <pc:docMk/>
            <pc:sldMk cId="713911066" sldId="416"/>
            <ac:spMk id="2" creationId="{5B7FB519-F17D-A536-86FE-034AAFA17C15}"/>
          </ac:spMkLst>
        </pc:spChg>
        <pc:spChg chg="add del mod">
          <ac:chgData name="Pablo Martin Calvo" userId="33475e84de89f0ed" providerId="Windows Live" clId="Web-{BDE0A908-106C-4FA6-A03A-BD257E5FFEF6}" dt="2022-06-06T18:35:12.265" v="92" actId="20577"/>
          <ac:spMkLst>
            <pc:docMk/>
            <pc:sldMk cId="713911066" sldId="416"/>
            <ac:spMk id="3" creationId="{C5CD4017-C5FB-64C3-CB0F-3BE3BE3A07A5}"/>
          </ac:spMkLst>
        </pc:spChg>
        <pc:spChg chg="add mod">
          <ac:chgData name="Pablo Martin Calvo" userId="33475e84de89f0ed" providerId="Windows Live" clId="Web-{BDE0A908-106C-4FA6-A03A-BD257E5FFEF6}" dt="2022-06-06T18:36:18.472" v="98" actId="1076"/>
          <ac:spMkLst>
            <pc:docMk/>
            <pc:sldMk cId="713911066" sldId="416"/>
            <ac:spMk id="7" creationId="{BCCE1D5E-E736-9422-BBA7-403A029ABC16}"/>
          </ac:spMkLst>
        </pc:spChg>
        <pc:picChg chg="add del mod ord">
          <ac:chgData name="Pablo Martin Calvo" userId="33475e84de89f0ed" providerId="Windows Live" clId="Web-{BDE0A908-106C-4FA6-A03A-BD257E5FFEF6}" dt="2022-06-06T18:32:05.426" v="47"/>
          <ac:picMkLst>
            <pc:docMk/>
            <pc:sldMk cId="713911066" sldId="416"/>
            <ac:picMk id="4" creationId="{C68CC3AC-DA4E-231A-B582-CD547451BC40}"/>
          </ac:picMkLst>
        </pc:picChg>
        <pc:picChg chg="add del mod ord">
          <ac:chgData name="Pablo Martin Calvo" userId="33475e84de89f0ed" providerId="Windows Live" clId="Web-{BDE0A908-106C-4FA6-A03A-BD257E5FFEF6}" dt="2022-06-06T18:32:21.911" v="63"/>
          <ac:picMkLst>
            <pc:docMk/>
            <pc:sldMk cId="713911066" sldId="416"/>
            <ac:picMk id="5" creationId="{8C41C667-6A53-4BA4-25C4-7B4627E074E4}"/>
          </ac:picMkLst>
        </pc:picChg>
        <pc:picChg chg="add mod">
          <ac:chgData name="Pablo Martin Calvo" userId="33475e84de89f0ed" providerId="Windows Live" clId="Web-{BDE0A908-106C-4FA6-A03A-BD257E5FFEF6}" dt="2022-06-06T18:32:35.990" v="67" actId="1076"/>
          <ac:picMkLst>
            <pc:docMk/>
            <pc:sldMk cId="713911066" sldId="416"/>
            <ac:picMk id="6" creationId="{35FA227E-BFE2-7A15-8E26-F9FE652B2B93}"/>
          </ac:picMkLst>
        </pc:picChg>
      </pc:sldChg>
      <pc:sldChg chg="modSp add replId">
        <pc:chgData name="Pablo Martin Calvo" userId="33475e84de89f0ed" providerId="Windows Live" clId="Web-{BDE0A908-106C-4FA6-A03A-BD257E5FFEF6}" dt="2022-06-06T18:41:43.351" v="135" actId="20577"/>
        <pc:sldMkLst>
          <pc:docMk/>
          <pc:sldMk cId="4167306189" sldId="417"/>
        </pc:sldMkLst>
        <pc:spChg chg="mod">
          <ac:chgData name="Pablo Martin Calvo" userId="33475e84de89f0ed" providerId="Windows Live" clId="Web-{BDE0A908-106C-4FA6-A03A-BD257E5FFEF6}" dt="2022-06-06T18:40:03.204" v="109" actId="20577"/>
          <ac:spMkLst>
            <pc:docMk/>
            <pc:sldMk cId="4167306189" sldId="417"/>
            <ac:spMk id="2" creationId="{5B7FB519-F17D-A536-86FE-034AAFA17C15}"/>
          </ac:spMkLst>
        </pc:spChg>
        <pc:spChg chg="mod">
          <ac:chgData name="Pablo Martin Calvo" userId="33475e84de89f0ed" providerId="Windows Live" clId="Web-{BDE0A908-106C-4FA6-A03A-BD257E5FFEF6}" dt="2022-06-06T18:41:43.351" v="135" actId="20577"/>
          <ac:spMkLst>
            <pc:docMk/>
            <pc:sldMk cId="4167306189" sldId="417"/>
            <ac:spMk id="3" creationId="{C5CD4017-C5FB-64C3-CB0F-3BE3BE3A07A5}"/>
          </ac:spMkLst>
        </pc:spChg>
      </pc:sldChg>
      <pc:sldChg chg="addSp delSp modSp add replId">
        <pc:chgData name="Pablo Martin Calvo" userId="33475e84de89f0ed" providerId="Windows Live" clId="Web-{BDE0A908-106C-4FA6-A03A-BD257E5FFEF6}" dt="2022-06-06T18:48:01.264" v="190" actId="20577"/>
        <pc:sldMkLst>
          <pc:docMk/>
          <pc:sldMk cId="925133252" sldId="418"/>
        </pc:sldMkLst>
        <pc:spChg chg="mod">
          <ac:chgData name="Pablo Martin Calvo" userId="33475e84de89f0ed" providerId="Windows Live" clId="Web-{BDE0A908-106C-4FA6-A03A-BD257E5FFEF6}" dt="2022-06-06T18:46:58.198" v="174" actId="20577"/>
          <ac:spMkLst>
            <pc:docMk/>
            <pc:sldMk cId="925133252" sldId="418"/>
            <ac:spMk id="2" creationId="{19079AAE-962B-0556-BB4C-2B8FF1EAD979}"/>
          </ac:spMkLst>
        </pc:spChg>
        <pc:spChg chg="add mod">
          <ac:chgData name="Pablo Martin Calvo" userId="33475e84de89f0ed" providerId="Windows Live" clId="Web-{BDE0A908-106C-4FA6-A03A-BD257E5FFEF6}" dt="2022-06-06T18:48:01.264" v="190" actId="20577"/>
          <ac:spMkLst>
            <pc:docMk/>
            <pc:sldMk cId="925133252" sldId="418"/>
            <ac:spMk id="4" creationId="{CD35C7DF-8D47-B5BD-FBB2-BB4B09369033}"/>
          </ac:spMkLst>
        </pc:spChg>
        <pc:picChg chg="del">
          <ac:chgData name="Pablo Martin Calvo" userId="33475e84de89f0ed" providerId="Windows Live" clId="Web-{BDE0A908-106C-4FA6-A03A-BD257E5FFEF6}" dt="2022-06-06T18:46:54.901" v="169"/>
          <ac:picMkLst>
            <pc:docMk/>
            <pc:sldMk cId="925133252" sldId="418"/>
            <ac:picMk id="6" creationId="{44D5903E-C6C7-0D69-EEC2-549A96C1F942}"/>
          </ac:picMkLst>
        </pc:picChg>
      </pc:sldChg>
      <pc:sldChg chg="modSp add replId">
        <pc:chgData name="Pablo Martin Calvo" userId="33475e84de89f0ed" providerId="Windows Live" clId="Web-{BDE0A908-106C-4FA6-A03A-BD257E5FFEF6}" dt="2022-06-06T18:49:34.066" v="262" actId="20577"/>
        <pc:sldMkLst>
          <pc:docMk/>
          <pc:sldMk cId="3768807048" sldId="419"/>
        </pc:sldMkLst>
        <pc:spChg chg="mod">
          <ac:chgData name="Pablo Martin Calvo" userId="33475e84de89f0ed" providerId="Windows Live" clId="Web-{BDE0A908-106C-4FA6-A03A-BD257E5FFEF6}" dt="2022-06-06T18:48:08.186" v="202" actId="20577"/>
          <ac:spMkLst>
            <pc:docMk/>
            <pc:sldMk cId="3768807048" sldId="419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18:49:34.066" v="262" actId="20577"/>
          <ac:spMkLst>
            <pc:docMk/>
            <pc:sldMk cId="3768807048" sldId="419"/>
            <ac:spMk id="4" creationId="{CD35C7DF-8D47-B5BD-FBB2-BB4B09369033}"/>
          </ac:spMkLst>
        </pc:spChg>
      </pc:sldChg>
      <pc:sldChg chg="modSp add replId">
        <pc:chgData name="Pablo Martin Calvo" userId="33475e84de89f0ed" providerId="Windows Live" clId="Web-{BDE0A908-106C-4FA6-A03A-BD257E5FFEF6}" dt="2022-06-06T18:52:08.701" v="528" actId="20577"/>
        <pc:sldMkLst>
          <pc:docMk/>
          <pc:sldMk cId="2679839042" sldId="420"/>
        </pc:sldMkLst>
        <pc:spChg chg="mod">
          <ac:chgData name="Pablo Martin Calvo" userId="33475e84de89f0ed" providerId="Windows Live" clId="Web-{BDE0A908-106C-4FA6-A03A-BD257E5FFEF6}" dt="2022-06-06T18:50:01.771" v="299" actId="20577"/>
          <ac:spMkLst>
            <pc:docMk/>
            <pc:sldMk cId="2679839042" sldId="420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18:52:08.701" v="528" actId="20577"/>
          <ac:spMkLst>
            <pc:docMk/>
            <pc:sldMk cId="2679839042" sldId="420"/>
            <ac:spMk id="4" creationId="{CD35C7DF-8D47-B5BD-FBB2-BB4B09369033}"/>
          </ac:spMkLst>
        </pc:spChg>
      </pc:sldChg>
      <pc:sldChg chg="modSp add replId">
        <pc:chgData name="Pablo Martin Calvo" userId="33475e84de89f0ed" providerId="Windows Live" clId="Web-{BDE0A908-106C-4FA6-A03A-BD257E5FFEF6}" dt="2022-06-06T18:52:28.139" v="587" actId="20577"/>
        <pc:sldMkLst>
          <pc:docMk/>
          <pc:sldMk cId="3444512883" sldId="421"/>
        </pc:sldMkLst>
        <pc:spChg chg="mod">
          <ac:chgData name="Pablo Martin Calvo" userId="33475e84de89f0ed" providerId="Windows Live" clId="Web-{BDE0A908-106C-4FA6-A03A-BD257E5FFEF6}" dt="2022-06-06T18:52:15.076" v="536" actId="20577"/>
          <ac:spMkLst>
            <pc:docMk/>
            <pc:sldMk cId="3444512883" sldId="421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18:52:28.139" v="587" actId="20577"/>
          <ac:spMkLst>
            <pc:docMk/>
            <pc:sldMk cId="3444512883" sldId="421"/>
            <ac:spMk id="4" creationId="{CD35C7DF-8D47-B5BD-FBB2-BB4B09369033}"/>
          </ac:spMkLst>
        </pc:spChg>
      </pc:sldChg>
      <pc:sldChg chg="addSp delSp modSp add replId">
        <pc:chgData name="Pablo Martin Calvo" userId="33475e84de89f0ed" providerId="Windows Live" clId="Web-{BDE0A908-106C-4FA6-A03A-BD257E5FFEF6}" dt="2022-06-06T21:34:02.681" v="1096" actId="20577"/>
        <pc:sldMkLst>
          <pc:docMk/>
          <pc:sldMk cId="546869640" sldId="422"/>
        </pc:sldMkLst>
        <pc:spChg chg="mod">
          <ac:chgData name="Pablo Martin Calvo" userId="33475e84de89f0ed" providerId="Windows Live" clId="Web-{BDE0A908-106C-4FA6-A03A-BD257E5FFEF6}" dt="2022-06-06T21:08:10.702" v="639" actId="20577"/>
          <ac:spMkLst>
            <pc:docMk/>
            <pc:sldMk cId="546869640" sldId="422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34:02.681" v="1096" actId="20577"/>
          <ac:spMkLst>
            <pc:docMk/>
            <pc:sldMk cId="546869640" sldId="422"/>
            <ac:spMk id="4" creationId="{CD35C7DF-8D47-B5BD-FBB2-BB4B09369033}"/>
          </ac:spMkLst>
        </pc:spChg>
        <pc:picChg chg="add del mod">
          <ac:chgData name="Pablo Martin Calvo" userId="33475e84de89f0ed" providerId="Windows Live" clId="Web-{BDE0A908-106C-4FA6-A03A-BD257E5FFEF6}" dt="2022-06-06T21:24:18.414" v="823"/>
          <ac:picMkLst>
            <pc:docMk/>
            <pc:sldMk cId="546869640" sldId="422"/>
            <ac:picMk id="3" creationId="{E4031A49-55FA-1ABD-C0C5-C0EF696E5CAB}"/>
          </ac:picMkLst>
        </pc:picChg>
      </pc:sldChg>
      <pc:sldChg chg="addSp delSp modSp add replId">
        <pc:chgData name="Pablo Martin Calvo" userId="33475e84de89f0ed" providerId="Windows Live" clId="Web-{BDE0A908-106C-4FA6-A03A-BD257E5FFEF6}" dt="2022-06-06T21:24:29.461" v="826" actId="1076"/>
        <pc:sldMkLst>
          <pc:docMk/>
          <pc:sldMk cId="730403173" sldId="423"/>
        </pc:sldMkLst>
        <pc:spChg chg="del">
          <ac:chgData name="Pablo Martin Calvo" userId="33475e84de89f0ed" providerId="Windows Live" clId="Web-{BDE0A908-106C-4FA6-A03A-BD257E5FFEF6}" dt="2022-06-06T21:24:17.117" v="822"/>
          <ac:spMkLst>
            <pc:docMk/>
            <pc:sldMk cId="730403173" sldId="423"/>
            <ac:spMk id="4" creationId="{CD35C7DF-8D47-B5BD-FBB2-BB4B09369033}"/>
          </ac:spMkLst>
        </pc:spChg>
        <pc:spChg chg="add del mod">
          <ac:chgData name="Pablo Martin Calvo" userId="33475e84de89f0ed" providerId="Windows Live" clId="Web-{BDE0A908-106C-4FA6-A03A-BD257E5FFEF6}" dt="2022-06-06T21:24:22.945" v="824"/>
          <ac:spMkLst>
            <pc:docMk/>
            <pc:sldMk cId="730403173" sldId="423"/>
            <ac:spMk id="6" creationId="{CCFA2897-8365-EA08-C295-1EF23DEA8D05}"/>
          </ac:spMkLst>
        </pc:spChg>
        <pc:picChg chg="mod">
          <ac:chgData name="Pablo Martin Calvo" userId="33475e84de89f0ed" providerId="Windows Live" clId="Web-{BDE0A908-106C-4FA6-A03A-BD257E5FFEF6}" dt="2022-06-06T21:24:29.461" v="826" actId="1076"/>
          <ac:picMkLst>
            <pc:docMk/>
            <pc:sldMk cId="730403173" sldId="423"/>
            <ac:picMk id="3" creationId="{E4031A49-55FA-1ABD-C0C5-C0EF696E5CAB}"/>
          </ac:picMkLst>
        </pc:picChg>
      </pc:sldChg>
      <pc:sldChg chg="addSp delSp modSp add replId">
        <pc:chgData name="Pablo Martin Calvo" userId="33475e84de89f0ed" providerId="Windows Live" clId="Web-{BDE0A908-106C-4FA6-A03A-BD257E5FFEF6}" dt="2022-06-06T21:33:14.758" v="1026" actId="20577"/>
        <pc:sldMkLst>
          <pc:docMk/>
          <pc:sldMk cId="2532855670" sldId="424"/>
        </pc:sldMkLst>
        <pc:spChg chg="mod">
          <ac:chgData name="Pablo Martin Calvo" userId="33475e84de89f0ed" providerId="Windows Live" clId="Web-{BDE0A908-106C-4FA6-A03A-BD257E5FFEF6}" dt="2022-06-06T21:28:11.531" v="900" actId="20577"/>
          <ac:spMkLst>
            <pc:docMk/>
            <pc:sldMk cId="2532855670" sldId="424"/>
            <ac:spMk id="2" creationId="{19079AAE-962B-0556-BB4C-2B8FF1EAD979}"/>
          </ac:spMkLst>
        </pc:spChg>
        <pc:spChg chg="add mod">
          <ac:chgData name="Pablo Martin Calvo" userId="33475e84de89f0ed" providerId="Windows Live" clId="Web-{BDE0A908-106C-4FA6-A03A-BD257E5FFEF6}" dt="2022-06-06T21:33:14.758" v="1026" actId="20577"/>
          <ac:spMkLst>
            <pc:docMk/>
            <pc:sldMk cId="2532855670" sldId="424"/>
            <ac:spMk id="5" creationId="{C115325E-6978-7915-963A-B1DA08E36B3F}"/>
          </ac:spMkLst>
        </pc:spChg>
        <pc:picChg chg="del">
          <ac:chgData name="Pablo Martin Calvo" userId="33475e84de89f0ed" providerId="Windows Live" clId="Web-{BDE0A908-106C-4FA6-A03A-BD257E5FFEF6}" dt="2022-06-06T21:28:12.391" v="901"/>
          <ac:picMkLst>
            <pc:docMk/>
            <pc:sldMk cId="2532855670" sldId="424"/>
            <ac:picMk id="3" creationId="{E4031A49-55FA-1ABD-C0C5-C0EF696E5CAB}"/>
          </ac:picMkLst>
        </pc:picChg>
      </pc:sldChg>
      <pc:sldChg chg="modSp add del replId">
        <pc:chgData name="Pablo Martin Calvo" userId="33475e84de89f0ed" providerId="Windows Live" clId="Web-{BDE0A908-106C-4FA6-A03A-BD257E5FFEF6}" dt="2022-06-06T21:39:02.486" v="1284"/>
        <pc:sldMkLst>
          <pc:docMk/>
          <pc:sldMk cId="2690929942" sldId="425"/>
        </pc:sldMkLst>
        <pc:spChg chg="mod">
          <ac:chgData name="Pablo Martin Calvo" userId="33475e84de89f0ed" providerId="Windows Live" clId="Web-{BDE0A908-106C-4FA6-A03A-BD257E5FFEF6}" dt="2022-06-06T21:33:19.227" v="1030" actId="20577"/>
          <ac:spMkLst>
            <pc:docMk/>
            <pc:sldMk cId="2690929942" sldId="425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35:41.465" v="1256" actId="20577"/>
          <ac:spMkLst>
            <pc:docMk/>
            <pc:sldMk cId="2690929942" sldId="425"/>
            <ac:spMk id="5" creationId="{C115325E-6978-7915-963A-B1DA08E36B3F}"/>
          </ac:spMkLst>
        </pc:spChg>
      </pc:sldChg>
      <pc:sldChg chg="modSp add replId">
        <pc:chgData name="Pablo Martin Calvo" userId="33475e84de89f0ed" providerId="Windows Live" clId="Web-{BDE0A908-106C-4FA6-A03A-BD257E5FFEF6}" dt="2022-06-06T21:38:59.032" v="1283" actId="20577"/>
        <pc:sldMkLst>
          <pc:docMk/>
          <pc:sldMk cId="2034695875" sldId="426"/>
        </pc:sldMkLst>
        <pc:spChg chg="mod">
          <ac:chgData name="Pablo Martin Calvo" userId="33475e84de89f0ed" providerId="Windows Live" clId="Web-{BDE0A908-106C-4FA6-A03A-BD257E5FFEF6}" dt="2022-06-06T21:38:59.032" v="1283" actId="20577"/>
          <ac:spMkLst>
            <pc:docMk/>
            <pc:sldMk cId="2034695875" sldId="426"/>
            <ac:spMk id="5" creationId="{C115325E-6978-7915-963A-B1DA08E36B3F}"/>
          </ac:spMkLst>
        </pc:spChg>
      </pc:sldChg>
      <pc:sldChg chg="modSp add replId">
        <pc:chgData name="Pablo Martin Calvo" userId="33475e84de89f0ed" providerId="Windows Live" clId="Web-{BDE0A908-106C-4FA6-A03A-BD257E5FFEF6}" dt="2022-06-06T21:40:50.863" v="1445" actId="20577"/>
        <pc:sldMkLst>
          <pc:docMk/>
          <pc:sldMk cId="163919425" sldId="427"/>
        </pc:sldMkLst>
        <pc:spChg chg="mod">
          <ac:chgData name="Pablo Martin Calvo" userId="33475e84de89f0ed" providerId="Windows Live" clId="Web-{BDE0A908-106C-4FA6-A03A-BD257E5FFEF6}" dt="2022-06-06T21:39:17.470" v="1299" actId="20577"/>
          <ac:spMkLst>
            <pc:docMk/>
            <pc:sldMk cId="163919425" sldId="427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40:50.863" v="1445" actId="20577"/>
          <ac:spMkLst>
            <pc:docMk/>
            <pc:sldMk cId="163919425" sldId="427"/>
            <ac:spMk id="5" creationId="{C115325E-6978-7915-963A-B1DA08E36B3F}"/>
          </ac:spMkLst>
        </pc:spChg>
      </pc:sldChg>
      <pc:sldChg chg="add">
        <pc:chgData name="Pablo Martin Calvo" userId="33475e84de89f0ed" providerId="Windows Live" clId="Web-{BDE0A908-106C-4FA6-A03A-BD257E5FFEF6}" dt="2022-06-06T21:41:44.630" v="1475"/>
        <pc:sldMkLst>
          <pc:docMk/>
          <pc:sldMk cId="2354627248" sldId="428"/>
        </pc:sldMkLst>
      </pc:sldChg>
      <pc:sldChg chg="modSp add replId">
        <pc:chgData name="Pablo Martin Calvo" userId="33475e84de89f0ed" providerId="Windows Live" clId="Web-{BDE0A908-106C-4FA6-A03A-BD257E5FFEF6}" dt="2022-06-06T21:44:11.259" v="1603" actId="20577"/>
        <pc:sldMkLst>
          <pc:docMk/>
          <pc:sldMk cId="1774670114" sldId="429"/>
        </pc:sldMkLst>
        <pc:spChg chg="mod">
          <ac:chgData name="Pablo Martin Calvo" userId="33475e84de89f0ed" providerId="Windows Live" clId="Web-{BDE0A908-106C-4FA6-A03A-BD257E5FFEF6}" dt="2022-06-06T21:43:24.086" v="1529" actId="20577"/>
          <ac:spMkLst>
            <pc:docMk/>
            <pc:sldMk cId="1774670114" sldId="429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44:11.259" v="1603" actId="20577"/>
          <ac:spMkLst>
            <pc:docMk/>
            <pc:sldMk cId="1774670114" sldId="429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2DC0408D-7BCB-446B-8B7E-F535BD6047FA}"/>
    <pc:docChg chg="addSld delSld modSld sldOrd">
      <pc:chgData name="Pablo Martin Calvo" userId="33475e84de89f0ed" providerId="Windows Live" clId="Web-{2DC0408D-7BCB-446B-8B7E-F535BD6047FA}" dt="2022-05-01T19:01:07.494" v="1414" actId="20577"/>
      <pc:docMkLst>
        <pc:docMk/>
      </pc:docMkLst>
      <pc:sldChg chg="del">
        <pc:chgData name="Pablo Martin Calvo" userId="33475e84de89f0ed" providerId="Windows Live" clId="Web-{2DC0408D-7BCB-446B-8B7E-F535BD6047FA}" dt="2022-05-01T18:45:13.017" v="1195"/>
        <pc:sldMkLst>
          <pc:docMk/>
          <pc:sldMk cId="3862123520" sldId="260"/>
        </pc:sldMkLst>
      </pc:sldChg>
      <pc:sldChg chg="modSp">
        <pc:chgData name="Pablo Martin Calvo" userId="33475e84de89f0ed" providerId="Windows Live" clId="Web-{2DC0408D-7BCB-446B-8B7E-F535BD6047FA}" dt="2022-05-01T18:14:14.065" v="289" actId="20577"/>
        <pc:sldMkLst>
          <pc:docMk/>
          <pc:sldMk cId="4278790643" sldId="276"/>
        </pc:sldMkLst>
        <pc:spChg chg="mod">
          <ac:chgData name="Pablo Martin Calvo" userId="33475e84de89f0ed" providerId="Windows Live" clId="Web-{2DC0408D-7BCB-446B-8B7E-F535BD6047FA}" dt="2022-05-01T18:14:14.065" v="289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5:13.537" v="342" actId="20577"/>
        <pc:sldMkLst>
          <pc:docMk/>
          <pc:sldMk cId="4088011314" sldId="278"/>
        </pc:sldMkLst>
        <pc:spChg chg="mod">
          <ac:chgData name="Pablo Martin Calvo" userId="33475e84de89f0ed" providerId="Windows Live" clId="Web-{2DC0408D-7BCB-446B-8B7E-F535BD6047FA}" dt="2022-05-01T18:15:13.537" v="342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2:22.965" v="282" actId="20577"/>
        <pc:sldMkLst>
          <pc:docMk/>
          <pc:sldMk cId="3557644065" sldId="279"/>
        </pc:sldMkLst>
        <pc:spChg chg="mod">
          <ac:chgData name="Pablo Martin Calvo" userId="33475e84de89f0ed" providerId="Windows Live" clId="Web-{2DC0408D-7BCB-446B-8B7E-F535BD6047FA}" dt="2022-05-01T18:12:22.965" v="282" actId="20577"/>
          <ac:spMkLst>
            <pc:docMk/>
            <pc:sldMk cId="3557644065" sldId="279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2DC0408D-7BCB-446B-8B7E-F535BD6047FA}" dt="2022-05-01T18:21:21.043" v="485" actId="20577"/>
        <pc:sldMkLst>
          <pc:docMk/>
          <pc:sldMk cId="2686763209" sldId="280"/>
        </pc:sldMkLst>
        <pc:spChg chg="mod">
          <ac:chgData name="Pablo Martin Calvo" userId="33475e84de89f0ed" providerId="Windows Live" clId="Web-{2DC0408D-7BCB-446B-8B7E-F535BD6047FA}" dt="2022-05-01T18:14:38.145" v="299" actId="20577"/>
          <ac:spMkLst>
            <pc:docMk/>
            <pc:sldMk cId="2686763209" sldId="280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1:21.043" v="485" actId="20577"/>
          <ac:spMkLst>
            <pc:docMk/>
            <pc:sldMk cId="2686763209" sldId="280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2DC0408D-7BCB-446B-8B7E-F535BD6047FA}" dt="2022-05-01T18:10:56.585" v="0"/>
        <pc:sldMkLst>
          <pc:docMk/>
          <pc:sldMk cId="3606372132" sldId="280"/>
        </pc:sldMkLst>
      </pc:sldChg>
      <pc:sldChg chg="modSp add replId">
        <pc:chgData name="Pablo Martin Calvo" userId="33475e84de89f0ed" providerId="Windows Live" clId="Web-{2DC0408D-7BCB-446B-8B7E-F535BD6047FA}" dt="2022-05-01T18:29:18.977" v="976" actId="20577"/>
        <pc:sldMkLst>
          <pc:docMk/>
          <pc:sldMk cId="4161030030" sldId="281"/>
        </pc:sldMkLst>
        <pc:spChg chg="mod">
          <ac:chgData name="Pablo Martin Calvo" userId="33475e84de89f0ed" providerId="Windows Live" clId="Web-{2DC0408D-7BCB-446B-8B7E-F535BD6047FA}" dt="2022-05-01T18:21:42.747" v="511" actId="20577"/>
          <ac:spMkLst>
            <pc:docMk/>
            <pc:sldMk cId="4161030030" sldId="281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9:18.977" v="976" actId="20577"/>
          <ac:spMkLst>
            <pc:docMk/>
            <pc:sldMk cId="4161030030" sldId="28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8:43:46.684" v="1192" actId="20577"/>
        <pc:sldMkLst>
          <pc:docMk/>
          <pc:sldMk cId="944140038" sldId="282"/>
        </pc:sldMkLst>
        <pc:spChg chg="mod">
          <ac:chgData name="Pablo Martin Calvo" userId="33475e84de89f0ed" providerId="Windows Live" clId="Web-{2DC0408D-7BCB-446B-8B7E-F535BD6047FA}" dt="2022-05-01T18:24:03.068" v="723" actId="20577"/>
          <ac:spMkLst>
            <pc:docMk/>
            <pc:sldMk cId="944140038" sldId="282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43:46.684" v="1192" actId="20577"/>
          <ac:spMkLst>
            <pc:docMk/>
            <pc:sldMk cId="944140038" sldId="282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2DC0408D-7BCB-446B-8B7E-F535BD6047FA}" dt="2022-05-01T18:45:01.579" v="1193"/>
        <pc:sldMkLst>
          <pc:docMk/>
          <pc:sldMk cId="3654510002" sldId="283"/>
        </pc:sldMkLst>
        <pc:spChg chg="mod">
          <ac:chgData name="Pablo Martin Calvo" userId="33475e84de89f0ed" providerId="Windows Live" clId="Web-{2DC0408D-7BCB-446B-8B7E-F535BD6047FA}" dt="2022-05-01T18:25:12.994" v="758" actId="20577"/>
          <ac:spMkLst>
            <pc:docMk/>
            <pc:sldMk cId="3654510002" sldId="283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30:32.434" v="1006" actId="20577"/>
          <ac:spMkLst>
            <pc:docMk/>
            <pc:sldMk cId="3654510002" sldId="283"/>
            <ac:spMk id="10" creationId="{54637D71-CE10-932C-9E67-E2264687AC4E}"/>
          </ac:spMkLst>
        </pc:spChg>
      </pc:sldChg>
      <pc:sldChg chg="add replId">
        <pc:chgData name="Pablo Martin Calvo" userId="33475e84de89f0ed" providerId="Windows Live" clId="Web-{2DC0408D-7BCB-446B-8B7E-F535BD6047FA}" dt="2022-05-01T18:33:30.507" v="1007"/>
        <pc:sldMkLst>
          <pc:docMk/>
          <pc:sldMk cId="1416852312" sldId="284"/>
        </pc:sldMkLst>
      </pc:sldChg>
      <pc:sldChg chg="modSp add replId">
        <pc:chgData name="Pablo Martin Calvo" userId="33475e84de89f0ed" providerId="Windows Live" clId="Web-{2DC0408D-7BCB-446B-8B7E-F535BD6047FA}" dt="2022-05-01T18:59:37.505" v="1367" actId="20577"/>
        <pc:sldMkLst>
          <pc:docMk/>
          <pc:sldMk cId="3406690921" sldId="285"/>
        </pc:sldMkLst>
        <pc:spChg chg="mod">
          <ac:chgData name="Pablo Martin Calvo" userId="33475e84de89f0ed" providerId="Windows Live" clId="Web-{2DC0408D-7BCB-446B-8B7E-F535BD6047FA}" dt="2022-05-01T18:55:49.288" v="1203" actId="20577"/>
          <ac:spMkLst>
            <pc:docMk/>
            <pc:sldMk cId="3406690921" sldId="285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59:37.505" v="1367" actId="20577"/>
          <ac:spMkLst>
            <pc:docMk/>
            <pc:sldMk cId="3406690921" sldId="28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9:01:07.494" v="1414" actId="20577"/>
        <pc:sldMkLst>
          <pc:docMk/>
          <pc:sldMk cId="642085809" sldId="286"/>
        </pc:sldMkLst>
        <pc:spChg chg="mod">
          <ac:chgData name="Pablo Martin Calvo" userId="33475e84de89f0ed" providerId="Windows Live" clId="Web-{2DC0408D-7BCB-446B-8B7E-F535BD6047FA}" dt="2022-05-01T18:56:38.119" v="1224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9:01:07.494" v="1414" actId="20577"/>
          <ac:spMkLst>
            <pc:docMk/>
            <pc:sldMk cId="642085809" sldId="286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35F7C4B7-546D-4DAC-BD1B-8289BF653C46}"/>
    <pc:docChg chg="modSld">
      <pc:chgData name="Pablo Martin Calvo" userId="33475e84de89f0ed" providerId="Windows Live" clId="Web-{35F7C4B7-546D-4DAC-BD1B-8289BF653C46}" dt="2022-06-03T06:58:57.438" v="20" actId="20577"/>
      <pc:docMkLst>
        <pc:docMk/>
      </pc:docMkLst>
      <pc:sldChg chg="modSp">
        <pc:chgData name="Pablo Martin Calvo" userId="33475e84de89f0ed" providerId="Windows Live" clId="Web-{35F7C4B7-546D-4DAC-BD1B-8289BF653C46}" dt="2022-06-03T06:58:37.594" v="19" actId="20577"/>
        <pc:sldMkLst>
          <pc:docMk/>
          <pc:sldMk cId="4176412884" sldId="401"/>
        </pc:sldMkLst>
        <pc:spChg chg="mod">
          <ac:chgData name="Pablo Martin Calvo" userId="33475e84de89f0ed" providerId="Windows Live" clId="Web-{35F7C4B7-546D-4DAC-BD1B-8289BF653C46}" dt="2022-06-03T06:58:37.594" v="19" actId="20577"/>
          <ac:spMkLst>
            <pc:docMk/>
            <pc:sldMk cId="4176412884" sldId="401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5F7C4B7-546D-4DAC-BD1B-8289BF653C46}" dt="2022-06-03T06:58:57.438" v="20" actId="20577"/>
        <pc:sldMkLst>
          <pc:docMk/>
          <pc:sldMk cId="3568084942" sldId="403"/>
        </pc:sldMkLst>
        <pc:spChg chg="mod">
          <ac:chgData name="Pablo Martin Calvo" userId="33475e84de89f0ed" providerId="Windows Live" clId="Web-{35F7C4B7-546D-4DAC-BD1B-8289BF653C46}" dt="2022-06-03T06:58:57.438" v="20" actId="20577"/>
          <ac:spMkLst>
            <pc:docMk/>
            <pc:sldMk cId="3568084942" sldId="403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1AE793B6-C85D-45D1-9087-2EB78E4F96CC}"/>
    <pc:docChg chg="addSld delSld modSld sldOrd">
      <pc:chgData name="Pablo Martin Calvo" userId="33475e84de89f0ed" providerId="Windows Live" clId="Web-{1AE793B6-C85D-45D1-9087-2EB78E4F96CC}" dt="2022-05-25T06:09:37.567" v="2458"/>
      <pc:docMkLst>
        <pc:docMk/>
      </pc:docMkLst>
      <pc:sldChg chg="modSp">
        <pc:chgData name="Pablo Martin Calvo" userId="33475e84de89f0ed" providerId="Windows Live" clId="Web-{1AE793B6-C85D-45D1-9087-2EB78E4F96CC}" dt="2022-05-23T20:31:13.694" v="9" actId="20577"/>
        <pc:sldMkLst>
          <pc:docMk/>
          <pc:sldMk cId="2406273178" sldId="256"/>
        </pc:sldMkLst>
        <pc:spChg chg="mod">
          <ac:chgData name="Pablo Martin Calvo" userId="33475e84de89f0ed" providerId="Windows Live" clId="Web-{1AE793B6-C85D-45D1-9087-2EB78E4F96CC}" dt="2022-05-23T20:31:07.147" v="3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1AE793B6-C85D-45D1-9087-2EB78E4F96CC}" dt="2022-05-23T20:31:13.694" v="9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1AE793B6-C85D-45D1-9087-2EB78E4F96CC}" dt="2022-05-25T05:46:33.507" v="1943" actId="20577"/>
        <pc:sldMkLst>
          <pc:docMk/>
          <pc:sldMk cId="914369882" sldId="257"/>
        </pc:sldMkLst>
        <pc:spChg chg="mod">
          <ac:chgData name="Pablo Martin Calvo" userId="33475e84de89f0ed" providerId="Windows Live" clId="Web-{1AE793B6-C85D-45D1-9087-2EB78E4F96CC}" dt="2022-05-25T05:46:33.507" v="194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1AE793B6-C85D-45D1-9087-2EB78E4F96CC}" dt="2022-05-25T06:02:31.268" v="2336" actId="20577"/>
        <pc:sldMkLst>
          <pc:docMk/>
          <pc:sldMk cId="1766337224" sldId="258"/>
        </pc:sldMkLst>
        <pc:spChg chg="mod">
          <ac:chgData name="Pablo Martin Calvo" userId="33475e84de89f0ed" providerId="Windows Live" clId="Web-{1AE793B6-C85D-45D1-9087-2EB78E4F96CC}" dt="2022-05-25T06:02:31.268" v="233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7"/>
        <pc:sldMkLst>
          <pc:docMk/>
          <pc:sldMk cId="12649614" sldId="287"/>
        </pc:sldMkLst>
      </pc:sldChg>
      <pc:sldChg chg="del">
        <pc:chgData name="Pablo Martin Calvo" userId="33475e84de89f0ed" providerId="Windows Live" clId="Web-{1AE793B6-C85D-45D1-9087-2EB78E4F96CC}" dt="2022-05-25T06:09:37.552" v="2449"/>
        <pc:sldMkLst>
          <pc:docMk/>
          <pc:sldMk cId="2673439347" sldId="299"/>
        </pc:sldMkLst>
      </pc:sldChg>
      <pc:sldChg chg="del">
        <pc:chgData name="Pablo Martin Calvo" userId="33475e84de89f0ed" providerId="Windows Live" clId="Web-{1AE793B6-C85D-45D1-9087-2EB78E4F96CC}" dt="2022-05-25T06:09:37.552" v="2445"/>
        <pc:sldMkLst>
          <pc:docMk/>
          <pc:sldMk cId="272142536" sldId="320"/>
        </pc:sldMkLst>
      </pc:sldChg>
      <pc:sldChg chg="del">
        <pc:chgData name="Pablo Martin Calvo" userId="33475e84de89f0ed" providerId="Windows Live" clId="Web-{1AE793B6-C85D-45D1-9087-2EB78E4F96CC}" dt="2022-05-25T06:09:37.552" v="2444"/>
        <pc:sldMkLst>
          <pc:docMk/>
          <pc:sldMk cId="1267391287" sldId="321"/>
        </pc:sldMkLst>
      </pc:sldChg>
      <pc:sldChg chg="addSp delSp modSp">
        <pc:chgData name="Pablo Martin Calvo" userId="33475e84de89f0ed" providerId="Windows Live" clId="Web-{1AE793B6-C85D-45D1-9087-2EB78E4F96CC}" dt="2022-05-25T05:13:09.893" v="1465" actId="20577"/>
        <pc:sldMkLst>
          <pc:docMk/>
          <pc:sldMk cId="1306639207" sldId="325"/>
        </pc:sldMkLst>
        <pc:spChg chg="mod">
          <ac:chgData name="Pablo Martin Calvo" userId="33475e84de89f0ed" providerId="Windows Live" clId="Web-{1AE793B6-C85D-45D1-9087-2EB78E4F96CC}" dt="2022-05-23T20:36:04.069" v="38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13:09.893" v="1465" actId="20577"/>
          <ac:spMkLst>
            <pc:docMk/>
            <pc:sldMk cId="1306639207" sldId="325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36:06.304" v="39"/>
          <ac:picMkLst>
            <pc:docMk/>
            <pc:sldMk cId="1306639207" sldId="325"/>
            <ac:picMk id="4" creationId="{FE8244B8-E8F2-9EC8-C1AA-7B06BBCDDC79}"/>
          </ac:picMkLst>
        </pc:picChg>
        <pc:picChg chg="add mod">
          <ac:chgData name="Pablo Martin Calvo" userId="33475e84de89f0ed" providerId="Windows Live" clId="Web-{1AE793B6-C85D-45D1-9087-2EB78E4F96CC}" dt="2022-05-23T20:43:22.374" v="176" actId="1076"/>
          <ac:picMkLst>
            <pc:docMk/>
            <pc:sldMk cId="1306639207" sldId="325"/>
            <ac:picMk id="5" creationId="{F1C3F11B-1C55-9B76-6D56-5687A07D5D32}"/>
          </ac:picMkLst>
        </pc:picChg>
      </pc:sldChg>
      <pc:sldChg chg="addSp delSp modSp">
        <pc:chgData name="Pablo Martin Calvo" userId="33475e84de89f0ed" providerId="Windows Live" clId="Web-{1AE793B6-C85D-45D1-9087-2EB78E4F96CC}" dt="2022-05-23T20:45:23.850" v="192" actId="1076"/>
        <pc:sldMkLst>
          <pc:docMk/>
          <pc:sldMk cId="2795754323" sldId="330"/>
        </pc:sldMkLst>
        <pc:spChg chg="mod">
          <ac:chgData name="Pablo Martin Calvo" userId="33475e84de89f0ed" providerId="Windows Live" clId="Web-{1AE793B6-C85D-45D1-9087-2EB78E4F96CC}" dt="2022-05-23T20:44:42.457" v="184" actId="20577"/>
          <ac:spMkLst>
            <pc:docMk/>
            <pc:sldMk cId="2795754323" sldId="330"/>
            <ac:spMk id="2" creationId="{19079AAE-962B-0556-BB4C-2B8FF1EAD979}"/>
          </ac:spMkLst>
        </pc:spChg>
        <pc:spChg chg="del">
          <ac:chgData name="Pablo Martin Calvo" userId="33475e84de89f0ed" providerId="Windows Live" clId="Web-{1AE793B6-C85D-45D1-9087-2EB78E4F96CC}" dt="2022-05-23T20:45:07.911" v="189"/>
          <ac:spMkLst>
            <pc:docMk/>
            <pc:sldMk cId="2795754323" sldId="330"/>
            <ac:spMk id="3" creationId="{B642C093-7229-DD5E-5230-FB4B1906861D}"/>
          </ac:spMkLst>
        </pc:spChg>
        <pc:spChg chg="add del mod">
          <ac:chgData name="Pablo Martin Calvo" userId="33475e84de89f0ed" providerId="Windows Live" clId="Web-{1AE793B6-C85D-45D1-9087-2EB78E4F96CC}" dt="2022-05-23T20:45:10.474" v="190"/>
          <ac:spMkLst>
            <pc:docMk/>
            <pc:sldMk cId="2795754323" sldId="330"/>
            <ac:spMk id="7" creationId="{5437A968-16C9-4F8F-B343-33A2D645D432}"/>
          </ac:spMkLst>
        </pc:spChg>
        <pc:picChg chg="add mod">
          <ac:chgData name="Pablo Martin Calvo" userId="33475e84de89f0ed" providerId="Windows Live" clId="Web-{1AE793B6-C85D-45D1-9087-2EB78E4F96CC}" dt="2022-05-23T20:45:23.850" v="192" actId="1076"/>
          <ac:picMkLst>
            <pc:docMk/>
            <pc:sldMk cId="2795754323" sldId="330"/>
            <ac:picMk id="4" creationId="{C92FF953-C4AC-470C-592A-B5A0A9DB29D2}"/>
          </ac:picMkLst>
        </pc:picChg>
        <pc:picChg chg="del">
          <ac:chgData name="Pablo Martin Calvo" userId="33475e84de89f0ed" providerId="Windows Live" clId="Web-{1AE793B6-C85D-45D1-9087-2EB78E4F96CC}" dt="2022-05-23T20:44:43.691" v="185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">
        <pc:chgData name="Pablo Martin Calvo" userId="33475e84de89f0ed" providerId="Windows Live" clId="Web-{1AE793B6-C85D-45D1-9087-2EB78E4F96CC}" dt="2022-05-23T21:04:33.459" v="462" actId="20577"/>
        <pc:sldMkLst>
          <pc:docMk/>
          <pc:sldMk cId="4251559237" sldId="331"/>
        </pc:sldMkLst>
        <pc:spChg chg="mod">
          <ac:chgData name="Pablo Martin Calvo" userId="33475e84de89f0ed" providerId="Windows Live" clId="Web-{1AE793B6-C85D-45D1-9087-2EB78E4F96CC}" dt="2022-05-23T20:57:54.656" v="245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4:33.459" v="462" actId="20577"/>
          <ac:spMkLst>
            <pc:docMk/>
            <pc:sldMk cId="4251559237" sldId="33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57:56.937" v="247"/>
          <ac:picMkLst>
            <pc:docMk/>
            <pc:sldMk cId="4251559237" sldId="331"/>
            <ac:picMk id="4" creationId="{7D2E20FB-BF3F-6159-7F30-B72C3909D995}"/>
          </ac:picMkLst>
        </pc:picChg>
        <pc:picChg chg="add mod">
          <ac:chgData name="Pablo Martin Calvo" userId="33475e84de89f0ed" providerId="Windows Live" clId="Web-{1AE793B6-C85D-45D1-9087-2EB78E4F96CC}" dt="2022-05-23T21:04:16.224" v="460" actId="1076"/>
          <ac:picMkLst>
            <pc:docMk/>
            <pc:sldMk cId="4251559237" sldId="331"/>
            <ac:picMk id="5" creationId="{E3516AB0-6AB4-9552-171D-04BE72CD016C}"/>
          </ac:picMkLst>
        </pc:picChg>
        <pc:picChg chg="del">
          <ac:chgData name="Pablo Martin Calvo" userId="33475e84de89f0ed" providerId="Windows Live" clId="Web-{1AE793B6-C85D-45D1-9087-2EB78E4F96CC}" dt="2022-05-23T20:57:56.547" v="246"/>
          <ac:picMkLst>
            <pc:docMk/>
            <pc:sldMk cId="4251559237" sldId="331"/>
            <ac:picMk id="6" creationId="{AD8A5F39-C501-7244-73DC-5F2C7214856D}"/>
          </ac:picMkLst>
        </pc:picChg>
      </pc:sldChg>
      <pc:sldChg chg="modSp">
        <pc:chgData name="Pablo Martin Calvo" userId="33475e84de89f0ed" providerId="Windows Live" clId="Web-{1AE793B6-C85D-45D1-9087-2EB78E4F96CC}" dt="2022-05-25T05:48:08.493" v="1965" actId="20577"/>
        <pc:sldMkLst>
          <pc:docMk/>
          <pc:sldMk cId="3833814807" sldId="332"/>
        </pc:sldMkLst>
        <pc:spChg chg="mod">
          <ac:chgData name="Pablo Martin Calvo" userId="33475e84de89f0ed" providerId="Windows Live" clId="Web-{1AE793B6-C85D-45D1-9087-2EB78E4F96CC}" dt="2022-05-23T21:07:27.125" v="56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08.493" v="1965" actId="20577"/>
          <ac:spMkLst>
            <pc:docMk/>
            <pc:sldMk cId="3833814807" sldId="332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8"/>
        <pc:sldMkLst>
          <pc:docMk/>
          <pc:sldMk cId="3557343980" sldId="333"/>
        </pc:sldMkLst>
      </pc:sldChg>
      <pc:sldChg chg="del">
        <pc:chgData name="Pablo Martin Calvo" userId="33475e84de89f0ed" providerId="Windows Live" clId="Web-{1AE793B6-C85D-45D1-9087-2EB78E4F96CC}" dt="2022-05-25T06:09:37.567" v="2456"/>
        <pc:sldMkLst>
          <pc:docMk/>
          <pc:sldMk cId="2875849404" sldId="334"/>
        </pc:sldMkLst>
      </pc:sldChg>
      <pc:sldChg chg="del">
        <pc:chgData name="Pablo Martin Calvo" userId="33475e84de89f0ed" providerId="Windows Live" clId="Web-{1AE793B6-C85D-45D1-9087-2EB78E4F96CC}" dt="2022-05-25T06:09:37.567" v="2455"/>
        <pc:sldMkLst>
          <pc:docMk/>
          <pc:sldMk cId="4075750858" sldId="336"/>
        </pc:sldMkLst>
      </pc:sldChg>
      <pc:sldChg chg="del">
        <pc:chgData name="Pablo Martin Calvo" userId="33475e84de89f0ed" providerId="Windows Live" clId="Web-{1AE793B6-C85D-45D1-9087-2EB78E4F96CC}" dt="2022-05-25T06:09:37.567" v="2453"/>
        <pc:sldMkLst>
          <pc:docMk/>
          <pc:sldMk cId="474877584" sldId="337"/>
        </pc:sldMkLst>
      </pc:sldChg>
      <pc:sldChg chg="del">
        <pc:chgData name="Pablo Martin Calvo" userId="33475e84de89f0ed" providerId="Windows Live" clId="Web-{1AE793B6-C85D-45D1-9087-2EB78E4F96CC}" dt="2022-05-25T06:09:37.567" v="2452"/>
        <pc:sldMkLst>
          <pc:docMk/>
          <pc:sldMk cId="739534381" sldId="338"/>
        </pc:sldMkLst>
      </pc:sldChg>
      <pc:sldChg chg="del">
        <pc:chgData name="Pablo Martin Calvo" userId="33475e84de89f0ed" providerId="Windows Live" clId="Web-{1AE793B6-C85D-45D1-9087-2EB78E4F96CC}" dt="2022-05-25T06:09:37.567" v="2454"/>
        <pc:sldMkLst>
          <pc:docMk/>
          <pc:sldMk cId="3284908439" sldId="339"/>
        </pc:sldMkLst>
      </pc:sldChg>
      <pc:sldChg chg="del">
        <pc:chgData name="Pablo Martin Calvo" userId="33475e84de89f0ed" providerId="Windows Live" clId="Web-{1AE793B6-C85D-45D1-9087-2EB78E4F96CC}" dt="2022-05-25T06:09:37.567" v="2451"/>
        <pc:sldMkLst>
          <pc:docMk/>
          <pc:sldMk cId="800764560" sldId="340"/>
        </pc:sldMkLst>
      </pc:sldChg>
      <pc:sldChg chg="del">
        <pc:chgData name="Pablo Martin Calvo" userId="33475e84de89f0ed" providerId="Windows Live" clId="Web-{1AE793B6-C85D-45D1-9087-2EB78E4F96CC}" dt="2022-05-25T06:09:37.552" v="2450"/>
        <pc:sldMkLst>
          <pc:docMk/>
          <pc:sldMk cId="3801274438" sldId="341"/>
        </pc:sldMkLst>
      </pc:sldChg>
      <pc:sldChg chg="del">
        <pc:chgData name="Pablo Martin Calvo" userId="33475e84de89f0ed" providerId="Windows Live" clId="Web-{1AE793B6-C85D-45D1-9087-2EB78E4F96CC}" dt="2022-05-25T06:09:37.552" v="2446"/>
        <pc:sldMkLst>
          <pc:docMk/>
          <pc:sldMk cId="2312259555" sldId="342"/>
        </pc:sldMkLst>
      </pc:sldChg>
      <pc:sldChg chg="del">
        <pc:chgData name="Pablo Martin Calvo" userId="33475e84de89f0ed" providerId="Windows Live" clId="Web-{1AE793B6-C85D-45D1-9087-2EB78E4F96CC}" dt="2022-05-25T06:09:37.552" v="2448"/>
        <pc:sldMkLst>
          <pc:docMk/>
          <pc:sldMk cId="1043486494" sldId="343"/>
        </pc:sldMkLst>
      </pc:sldChg>
      <pc:sldChg chg="del">
        <pc:chgData name="Pablo Martin Calvo" userId="33475e84de89f0ed" providerId="Windows Live" clId="Web-{1AE793B6-C85D-45D1-9087-2EB78E4F96CC}" dt="2022-05-25T06:09:37.552" v="2447"/>
        <pc:sldMkLst>
          <pc:docMk/>
          <pc:sldMk cId="1395510963" sldId="344"/>
        </pc:sldMkLst>
      </pc:sldChg>
      <pc:sldChg chg="addSp modSp add replId">
        <pc:chgData name="Pablo Martin Calvo" userId="33475e84de89f0ed" providerId="Windows Live" clId="Web-{1AE793B6-C85D-45D1-9087-2EB78E4F96CC}" dt="2022-05-23T20:42:34.434" v="155" actId="1076"/>
        <pc:sldMkLst>
          <pc:docMk/>
          <pc:sldMk cId="165389348" sldId="345"/>
        </pc:sldMkLst>
        <pc:spChg chg="mod">
          <ac:chgData name="Pablo Martin Calvo" userId="33475e84de89f0ed" providerId="Windows Live" clId="Web-{1AE793B6-C85D-45D1-9087-2EB78E4F96CC}" dt="2022-05-23T20:41:03.945" v="89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0:41:58.885" v="151" actId="14100"/>
          <ac:spMkLst>
            <pc:docMk/>
            <pc:sldMk cId="165389348" sldId="345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0:42:34.434" v="155" actId="1076"/>
          <ac:picMkLst>
            <pc:docMk/>
            <pc:sldMk cId="165389348" sldId="345"/>
            <ac:picMk id="4" creationId="{5A6AD323-3CAA-F382-CC4A-57F3479DC184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6:49.542" v="203" actId="1076"/>
        <pc:sldMkLst>
          <pc:docMk/>
          <pc:sldMk cId="3592964597" sldId="346"/>
        </pc:sldMkLst>
        <pc:spChg chg="mod">
          <ac:chgData name="Pablo Martin Calvo" userId="33475e84de89f0ed" providerId="Windows Live" clId="Web-{1AE793B6-C85D-45D1-9087-2EB78E4F96CC}" dt="2022-05-23T20:46:14.634" v="195" actId="20577"/>
          <ac:spMkLst>
            <pc:docMk/>
            <pc:sldMk cId="3592964597" sldId="346"/>
            <ac:spMk id="2" creationId="{19079AAE-962B-0556-BB4C-2B8FF1EAD979}"/>
          </ac:spMkLst>
        </pc:spChg>
        <pc:picChg chg="add mod">
          <ac:chgData name="Pablo Martin Calvo" userId="33475e84de89f0ed" providerId="Windows Live" clId="Web-{1AE793B6-C85D-45D1-9087-2EB78E4F96CC}" dt="2022-05-23T20:46:49.542" v="203" actId="1076"/>
          <ac:picMkLst>
            <pc:docMk/>
            <pc:sldMk cId="3592964597" sldId="346"/>
            <ac:picMk id="3" creationId="{5507F730-3B7A-CA73-7894-7AB4368D9023}"/>
          </ac:picMkLst>
        </pc:picChg>
        <pc:picChg chg="del">
          <ac:chgData name="Pablo Martin Calvo" userId="33475e84de89f0ed" providerId="Windows Live" clId="Web-{1AE793B6-C85D-45D1-9087-2EB78E4F96CC}" dt="2022-05-23T20:46:15.790" v="196"/>
          <ac:picMkLst>
            <pc:docMk/>
            <pc:sldMk cId="3592964597" sldId="346"/>
            <ac:picMk id="4" creationId="{C92FF953-C4AC-470C-592A-B5A0A9DB29D2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9:57.771" v="218" actId="1076"/>
        <pc:sldMkLst>
          <pc:docMk/>
          <pc:sldMk cId="2953023297" sldId="347"/>
        </pc:sldMkLst>
        <pc:spChg chg="mod">
          <ac:chgData name="Pablo Martin Calvo" userId="33475e84de89f0ed" providerId="Windows Live" clId="Web-{1AE793B6-C85D-45D1-9087-2EB78E4F96CC}" dt="2022-05-23T20:49:16.503" v="207" actId="20577"/>
          <ac:spMkLst>
            <pc:docMk/>
            <pc:sldMk cId="2953023297" sldId="347"/>
            <ac:spMk id="2" creationId="{19079AAE-962B-0556-BB4C-2B8FF1EAD979}"/>
          </ac:spMkLst>
        </pc:spChg>
        <pc:picChg chg="del">
          <ac:chgData name="Pablo Martin Calvo" userId="33475e84de89f0ed" providerId="Windows Live" clId="Web-{1AE793B6-C85D-45D1-9087-2EB78E4F96CC}" dt="2022-05-23T20:49:17.440" v="208"/>
          <ac:picMkLst>
            <pc:docMk/>
            <pc:sldMk cId="2953023297" sldId="347"/>
            <ac:picMk id="3" creationId="{5507F730-3B7A-CA73-7894-7AB4368D9023}"/>
          </ac:picMkLst>
        </pc:picChg>
        <pc:picChg chg="add mod modCrop">
          <ac:chgData name="Pablo Martin Calvo" userId="33475e84de89f0ed" providerId="Windows Live" clId="Web-{1AE793B6-C85D-45D1-9087-2EB78E4F96CC}" dt="2022-05-23T20:49:57.771" v="218" actId="1076"/>
          <ac:picMkLst>
            <pc:docMk/>
            <pc:sldMk cId="2953023297" sldId="347"/>
            <ac:picMk id="4" creationId="{5E693227-368F-3E93-2CE5-C867A7537746}"/>
          </ac:picMkLst>
        </pc:picChg>
      </pc:sldChg>
      <pc:sldChg chg="modSp add ord replId">
        <pc:chgData name="Pablo Martin Calvo" userId="33475e84de89f0ed" providerId="Windows Live" clId="Web-{1AE793B6-C85D-45D1-9087-2EB78E4F96CC}" dt="2022-05-23T20:50:19.459" v="237" actId="20577"/>
        <pc:sldMkLst>
          <pc:docMk/>
          <pc:sldMk cId="170197806" sldId="348"/>
        </pc:sldMkLst>
        <pc:spChg chg="mod">
          <ac:chgData name="Pablo Martin Calvo" userId="33475e84de89f0ed" providerId="Windows Live" clId="Web-{1AE793B6-C85D-45D1-9087-2EB78E4F96CC}" dt="2022-05-23T20:50:19.459" v="237" actId="20577"/>
          <ac:spMkLst>
            <pc:docMk/>
            <pc:sldMk cId="170197806" sldId="348"/>
            <ac:spMk id="3" creationId="{B642C093-7229-DD5E-5230-FB4B1906861D}"/>
          </ac:spMkLst>
        </pc:spChg>
      </pc:sldChg>
      <pc:sldChg chg="add del replId">
        <pc:chgData name="Pablo Martin Calvo" userId="33475e84de89f0ed" providerId="Windows Live" clId="Web-{1AE793B6-C85D-45D1-9087-2EB78E4F96CC}" dt="2022-05-23T20:49:19.190" v="210"/>
        <pc:sldMkLst>
          <pc:docMk/>
          <pc:sldMk cId="1318827864" sldId="348"/>
        </pc:sldMkLst>
      </pc:sldChg>
      <pc:sldChg chg="addSp modSp add replId">
        <pc:chgData name="Pablo Martin Calvo" userId="33475e84de89f0ed" providerId="Windows Live" clId="Web-{1AE793B6-C85D-45D1-9087-2EB78E4F96CC}" dt="2022-05-23T21:07:20.468" v="559" actId="20577"/>
        <pc:sldMkLst>
          <pc:docMk/>
          <pc:sldMk cId="954232636" sldId="349"/>
        </pc:sldMkLst>
        <pc:spChg chg="mod">
          <ac:chgData name="Pablo Martin Calvo" userId="33475e84de89f0ed" providerId="Windows Live" clId="Web-{1AE793B6-C85D-45D1-9087-2EB78E4F96CC}" dt="2022-05-23T21:02:40.093" v="406" actId="20577"/>
          <ac:spMkLst>
            <pc:docMk/>
            <pc:sldMk cId="954232636" sldId="34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7:20.468" v="559" actId="20577"/>
          <ac:spMkLst>
            <pc:docMk/>
            <pc:sldMk cId="954232636" sldId="34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07:01.248" v="529" actId="1076"/>
          <ac:picMkLst>
            <pc:docMk/>
            <pc:sldMk cId="954232636" sldId="349"/>
            <ac:picMk id="4" creationId="{1396E20A-1AD9-C5E4-878F-27D4FEC90EE8}"/>
          </ac:picMkLst>
        </pc:picChg>
      </pc:sldChg>
      <pc:sldChg chg="modSp add replId">
        <pc:chgData name="Pablo Martin Calvo" userId="33475e84de89f0ed" providerId="Windows Live" clId="Web-{1AE793B6-C85D-45D1-9087-2EB78E4F96CC}" dt="2022-05-25T05:48:42.463" v="1967" actId="20577"/>
        <pc:sldMkLst>
          <pc:docMk/>
          <pc:sldMk cId="2854188650" sldId="350"/>
        </pc:sldMkLst>
        <pc:spChg chg="mod">
          <ac:chgData name="Pablo Martin Calvo" userId="33475e84de89f0ed" providerId="Windows Live" clId="Web-{1AE793B6-C85D-45D1-9087-2EB78E4F96CC}" dt="2022-05-23T21:12:34.376" v="799" actId="20577"/>
          <ac:spMkLst>
            <pc:docMk/>
            <pc:sldMk cId="2854188650" sldId="350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42.463" v="1967" actId="20577"/>
          <ac:spMkLst>
            <pc:docMk/>
            <pc:sldMk cId="2854188650" sldId="350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18:23.863" v="1022" actId="1076"/>
        <pc:sldMkLst>
          <pc:docMk/>
          <pc:sldMk cId="2892549244" sldId="351"/>
        </pc:sldMkLst>
        <pc:spChg chg="mod">
          <ac:chgData name="Pablo Martin Calvo" userId="33475e84de89f0ed" providerId="Windows Live" clId="Web-{1AE793B6-C85D-45D1-9087-2EB78E4F96CC}" dt="2022-05-23T21:16:38.717" v="975" actId="20577"/>
          <ac:spMkLst>
            <pc:docMk/>
            <pc:sldMk cId="2892549244" sldId="35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18:16.144" v="1019" actId="20577"/>
          <ac:spMkLst>
            <pc:docMk/>
            <pc:sldMk cId="2892549244" sldId="351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18:23.863" v="1022" actId="1076"/>
          <ac:picMkLst>
            <pc:docMk/>
            <pc:sldMk cId="2892549244" sldId="351"/>
            <ac:picMk id="4" creationId="{AE74AA09-8D90-2C3F-9369-728A38DE574D}"/>
          </ac:picMkLst>
        </pc:picChg>
      </pc:sldChg>
      <pc:sldChg chg="delSp modSp add replId">
        <pc:chgData name="Pablo Martin Calvo" userId="33475e84de89f0ed" providerId="Windows Live" clId="Web-{1AE793B6-C85D-45D1-9087-2EB78E4F96CC}" dt="2022-05-23T21:30:58.576" v="1169" actId="20577"/>
        <pc:sldMkLst>
          <pc:docMk/>
          <pc:sldMk cId="1115045073" sldId="352"/>
        </pc:sldMkLst>
        <pc:spChg chg="mod">
          <ac:chgData name="Pablo Martin Calvo" userId="33475e84de89f0ed" providerId="Windows Live" clId="Web-{1AE793B6-C85D-45D1-9087-2EB78E4F96CC}" dt="2022-05-23T21:18:37.239" v="1029" actId="20577"/>
          <ac:spMkLst>
            <pc:docMk/>
            <pc:sldMk cId="1115045073" sldId="35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0:58.576" v="1169" actId="20577"/>
          <ac:spMkLst>
            <pc:docMk/>
            <pc:sldMk cId="1115045073" sldId="352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1:18:38.114" v="1030"/>
          <ac:picMkLst>
            <pc:docMk/>
            <pc:sldMk cId="1115045073" sldId="352"/>
            <ac:picMk id="4" creationId="{AE74AA09-8D90-2C3F-9369-728A38DE574D}"/>
          </ac:picMkLst>
        </pc:picChg>
      </pc:sldChg>
      <pc:sldChg chg="modSp add replId">
        <pc:chgData name="Pablo Martin Calvo" userId="33475e84de89f0ed" providerId="Windows Live" clId="Web-{1AE793B6-C85D-45D1-9087-2EB78E4F96CC}" dt="2022-05-23T21:32:20.893" v="1312" actId="20577"/>
        <pc:sldMkLst>
          <pc:docMk/>
          <pc:sldMk cId="2129641649" sldId="353"/>
        </pc:sldMkLst>
        <pc:spChg chg="mod">
          <ac:chgData name="Pablo Martin Calvo" userId="33475e84de89f0ed" providerId="Windows Live" clId="Web-{1AE793B6-C85D-45D1-9087-2EB78E4F96CC}" dt="2022-05-23T21:31:08.733" v="1176" actId="20577"/>
          <ac:spMkLst>
            <pc:docMk/>
            <pc:sldMk cId="2129641649" sldId="35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2:20.893" v="1312" actId="20577"/>
          <ac:spMkLst>
            <pc:docMk/>
            <pc:sldMk cId="2129641649" sldId="353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34:36.291" v="1448" actId="1076"/>
        <pc:sldMkLst>
          <pc:docMk/>
          <pc:sldMk cId="2023437337" sldId="354"/>
        </pc:sldMkLst>
        <pc:spChg chg="mod">
          <ac:chgData name="Pablo Martin Calvo" userId="33475e84de89f0ed" providerId="Windows Live" clId="Web-{1AE793B6-C85D-45D1-9087-2EB78E4F96CC}" dt="2022-05-23T21:32:54.692" v="1327" actId="20577"/>
          <ac:spMkLst>
            <pc:docMk/>
            <pc:sldMk cId="2023437337" sldId="35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4:34.072" v="1447" actId="20577"/>
          <ac:spMkLst>
            <pc:docMk/>
            <pc:sldMk cId="2023437337" sldId="35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34:36.291" v="1448" actId="1076"/>
          <ac:picMkLst>
            <pc:docMk/>
            <pc:sldMk cId="2023437337" sldId="354"/>
            <ac:picMk id="4" creationId="{54B8D603-80DA-8A67-5C58-E62CF32A0540}"/>
          </ac:picMkLst>
        </pc:picChg>
      </pc:sldChg>
      <pc:sldChg chg="addSp delSp modSp add ord replId">
        <pc:chgData name="Pablo Martin Calvo" userId="33475e84de89f0ed" providerId="Windows Live" clId="Web-{1AE793B6-C85D-45D1-9087-2EB78E4F96CC}" dt="2022-05-25T05:29:30.345" v="1590" actId="20577"/>
        <pc:sldMkLst>
          <pc:docMk/>
          <pc:sldMk cId="3822576343" sldId="355"/>
        </pc:sldMkLst>
        <pc:spChg chg="mod">
          <ac:chgData name="Pablo Martin Calvo" userId="33475e84de89f0ed" providerId="Windows Live" clId="Web-{1AE793B6-C85D-45D1-9087-2EB78E4F96CC}" dt="2022-05-25T05:22:39.813" v="1483" actId="20577"/>
          <ac:spMkLst>
            <pc:docMk/>
            <pc:sldMk cId="3822576343" sldId="35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29:30.345" v="1590" actId="20577"/>
          <ac:spMkLst>
            <pc:docMk/>
            <pc:sldMk cId="3822576343" sldId="355"/>
            <ac:spMk id="3" creationId="{B642C093-7229-DD5E-5230-FB4B1906861D}"/>
          </ac:spMkLst>
        </pc:spChg>
        <pc:spChg chg="add del">
          <ac:chgData name="Pablo Martin Calvo" userId="33475e84de89f0ed" providerId="Windows Live" clId="Web-{1AE793B6-C85D-45D1-9087-2EB78E4F96CC}" dt="2022-05-25T05:26:23.091" v="1559"/>
          <ac:spMkLst>
            <pc:docMk/>
            <pc:sldMk cId="3822576343" sldId="355"/>
            <ac:spMk id="7" creationId="{ECA40CCD-7299-CBE7-0F67-D79E19487325}"/>
          </ac:spMkLst>
        </pc:spChg>
        <pc:picChg chg="del">
          <ac:chgData name="Pablo Martin Calvo" userId="33475e84de89f0ed" providerId="Windows Live" clId="Web-{1AE793B6-C85D-45D1-9087-2EB78E4F96CC}" dt="2022-05-25T05:23:55.019" v="1543"/>
          <ac:picMkLst>
            <pc:docMk/>
            <pc:sldMk cId="3822576343" sldId="355"/>
            <ac:picMk id="4" creationId="{54B8D603-80DA-8A67-5C58-E62CF32A0540}"/>
          </ac:picMkLst>
        </pc:picChg>
        <pc:picChg chg="add mod">
          <ac:chgData name="Pablo Martin Calvo" userId="33475e84de89f0ed" providerId="Windows Live" clId="Web-{1AE793B6-C85D-45D1-9087-2EB78E4F96CC}" dt="2022-05-25T05:27:20.655" v="1562" actId="1076"/>
          <ac:picMkLst>
            <pc:docMk/>
            <pc:sldMk cId="3822576343" sldId="355"/>
            <ac:picMk id="5" creationId="{BA1CC720-B6CC-0453-ED0A-55D55849B577}"/>
          </ac:picMkLst>
        </pc:picChg>
        <pc:picChg chg="add mod">
          <ac:chgData name="Pablo Martin Calvo" userId="33475e84de89f0ed" providerId="Windows Live" clId="Web-{1AE793B6-C85D-45D1-9087-2EB78E4F96CC}" dt="2022-05-25T05:27:20.670" v="1563" actId="1076"/>
          <ac:picMkLst>
            <pc:docMk/>
            <pc:sldMk cId="3822576343" sldId="355"/>
            <ac:picMk id="6" creationId="{EEC8E754-3890-5677-F9EA-E5D087C22E1C}"/>
          </ac:picMkLst>
        </pc:picChg>
        <pc:picChg chg="add mod">
          <ac:chgData name="Pablo Martin Calvo" userId="33475e84de89f0ed" providerId="Windows Live" clId="Web-{1AE793B6-C85D-45D1-9087-2EB78E4F96CC}" dt="2022-05-25T05:27:22.889" v="1564" actId="1076"/>
          <ac:picMkLst>
            <pc:docMk/>
            <pc:sldMk cId="3822576343" sldId="355"/>
            <ac:picMk id="8" creationId="{DB288EFF-E87A-2733-FE32-A366CCEEA1BC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5T05:35:52.457" v="1797" actId="20577"/>
        <pc:sldMkLst>
          <pc:docMk/>
          <pc:sldMk cId="547037853" sldId="356"/>
        </pc:sldMkLst>
        <pc:spChg chg="mod">
          <ac:chgData name="Pablo Martin Calvo" userId="33475e84de89f0ed" providerId="Windows Live" clId="Web-{1AE793B6-C85D-45D1-9087-2EB78E4F96CC}" dt="2022-05-25T05:35:52.457" v="1797" actId="20577"/>
          <ac:spMkLst>
            <pc:docMk/>
            <pc:sldMk cId="547037853" sldId="356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4:01.233" v="1772" actId="20577"/>
          <ac:spMkLst>
            <pc:docMk/>
            <pc:sldMk cId="547037853" sldId="356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34:03.155" v="1773" actId="1076"/>
          <ac:picMkLst>
            <pc:docMk/>
            <pc:sldMk cId="547037853" sldId="356"/>
            <ac:picMk id="4" creationId="{CAF02735-7DD9-997E-5D8A-249CF39BC1F2}"/>
          </ac:picMkLst>
        </pc:picChg>
        <pc:picChg chg="del">
          <ac:chgData name="Pablo Martin Calvo" userId="33475e84de89f0ed" providerId="Windows Live" clId="Web-{1AE793B6-C85D-45D1-9087-2EB78E4F96CC}" dt="2022-05-25T05:31:43.960" v="1678"/>
          <ac:picMkLst>
            <pc:docMk/>
            <pc:sldMk cId="547037853" sldId="356"/>
            <ac:picMk id="5" creationId="{BA1CC720-B6CC-0453-ED0A-55D55849B577}"/>
          </ac:picMkLst>
        </pc:picChg>
        <pc:picChg chg="del">
          <ac:chgData name="Pablo Martin Calvo" userId="33475e84de89f0ed" providerId="Windows Live" clId="Web-{1AE793B6-C85D-45D1-9087-2EB78E4F96CC}" dt="2022-05-25T05:31:43.429" v="1677"/>
          <ac:picMkLst>
            <pc:docMk/>
            <pc:sldMk cId="547037853" sldId="356"/>
            <ac:picMk id="6" creationId="{EEC8E754-3890-5677-F9EA-E5D087C22E1C}"/>
          </ac:picMkLst>
        </pc:picChg>
        <pc:picChg chg="del">
          <ac:chgData name="Pablo Martin Calvo" userId="33475e84de89f0ed" providerId="Windows Live" clId="Web-{1AE793B6-C85D-45D1-9087-2EB78E4F96CC}" dt="2022-05-25T05:31:42.710" v="1676"/>
          <ac:picMkLst>
            <pc:docMk/>
            <pc:sldMk cId="547037853" sldId="356"/>
            <ac:picMk id="8" creationId="{DB288EFF-E87A-2733-FE32-A366CCEEA1BC}"/>
          </ac:picMkLst>
        </pc:picChg>
      </pc:sldChg>
      <pc:sldChg chg="delSp modSp add replId">
        <pc:chgData name="Pablo Martin Calvo" userId="33475e84de89f0ed" providerId="Windows Live" clId="Web-{1AE793B6-C85D-45D1-9087-2EB78E4F96CC}" dt="2022-05-25T05:38:34.102" v="1912" actId="20577"/>
        <pc:sldMkLst>
          <pc:docMk/>
          <pc:sldMk cId="2407324514" sldId="357"/>
        </pc:sldMkLst>
        <pc:spChg chg="mod">
          <ac:chgData name="Pablo Martin Calvo" userId="33475e84de89f0ed" providerId="Windows Live" clId="Web-{1AE793B6-C85D-45D1-9087-2EB78E4F96CC}" dt="2022-05-25T05:35:56.708" v="1798" actId="20577"/>
          <ac:spMkLst>
            <pc:docMk/>
            <pc:sldMk cId="2407324514" sldId="357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8:34.102" v="1912" actId="20577"/>
          <ac:spMkLst>
            <pc:docMk/>
            <pc:sldMk cId="2407324514" sldId="357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5:38:20.773" v="1899"/>
          <ac:picMkLst>
            <pc:docMk/>
            <pc:sldMk cId="2407324514" sldId="357"/>
            <ac:picMk id="4" creationId="{CAF02735-7DD9-997E-5D8A-249CF39BC1F2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45:50.709" v="1934" actId="1076"/>
        <pc:sldMkLst>
          <pc:docMk/>
          <pc:sldMk cId="3241436475" sldId="358"/>
        </pc:sldMkLst>
        <pc:spChg chg="mod">
          <ac:chgData name="Pablo Martin Calvo" userId="33475e84de89f0ed" providerId="Windows Live" clId="Web-{1AE793B6-C85D-45D1-9087-2EB78E4F96CC}" dt="2022-05-25T05:38:50.852" v="1923" actId="20577"/>
          <ac:spMkLst>
            <pc:docMk/>
            <pc:sldMk cId="3241436475" sldId="358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9:12.915" v="1926" actId="20577"/>
          <ac:spMkLst>
            <pc:docMk/>
            <pc:sldMk cId="3241436475" sldId="358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45:50.709" v="1933" actId="1076"/>
          <ac:picMkLst>
            <pc:docMk/>
            <pc:sldMk cId="3241436475" sldId="358"/>
            <ac:picMk id="4" creationId="{901BD3BB-02BB-411E-80E7-E91F5FB8770B}"/>
          </ac:picMkLst>
        </pc:picChg>
        <pc:picChg chg="add mod">
          <ac:chgData name="Pablo Martin Calvo" userId="33475e84de89f0ed" providerId="Windows Live" clId="Web-{1AE793B6-C85D-45D1-9087-2EB78E4F96CC}" dt="2022-05-25T05:45:50.709" v="1934" actId="1076"/>
          <ac:picMkLst>
            <pc:docMk/>
            <pc:sldMk cId="3241436475" sldId="358"/>
            <ac:picMk id="5" creationId="{ECA4CE53-7459-3624-F455-2572E16477A4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58:55.827" v="2144" actId="1076"/>
        <pc:sldMkLst>
          <pc:docMk/>
          <pc:sldMk cId="4080338419" sldId="359"/>
        </pc:sldMkLst>
        <pc:spChg chg="mod">
          <ac:chgData name="Pablo Martin Calvo" userId="33475e84de89f0ed" providerId="Windows Live" clId="Web-{1AE793B6-C85D-45D1-9087-2EB78E4F96CC}" dt="2022-05-25T05:49:13.385" v="1979" actId="20577"/>
          <ac:spMkLst>
            <pc:docMk/>
            <pc:sldMk cId="4080338419" sldId="35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53:18.101" v="2063" actId="20577"/>
          <ac:spMkLst>
            <pc:docMk/>
            <pc:sldMk cId="4080338419" sldId="35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58:55.827" v="2144" actId="1076"/>
          <ac:picMkLst>
            <pc:docMk/>
            <pc:sldMk cId="4080338419" sldId="359"/>
            <ac:picMk id="4" creationId="{BA61DF89-7499-5C86-8569-121223722C58}"/>
          </ac:picMkLst>
        </pc:picChg>
      </pc:sldChg>
      <pc:sldChg chg="modSp add ord replId">
        <pc:chgData name="Pablo Martin Calvo" userId="33475e84de89f0ed" providerId="Windows Live" clId="Web-{1AE793B6-C85D-45D1-9087-2EB78E4F96CC}" dt="2022-05-25T05:57:06.668" v="2141" actId="20577"/>
        <pc:sldMkLst>
          <pc:docMk/>
          <pc:sldMk cId="2846387149" sldId="360"/>
        </pc:sldMkLst>
        <pc:spChg chg="mod">
          <ac:chgData name="Pablo Martin Calvo" userId="33475e84de89f0ed" providerId="Windows Live" clId="Web-{1AE793B6-C85D-45D1-9087-2EB78E4F96CC}" dt="2022-05-25T05:57:06.668" v="2141" actId="20577"/>
          <ac:spMkLst>
            <pc:docMk/>
            <pc:sldMk cId="2846387149" sldId="360"/>
            <ac:spMk id="3" creationId="{B642C093-7229-DD5E-5230-FB4B1906861D}"/>
          </ac:spMkLst>
        </pc:spChg>
      </pc:sldChg>
      <pc:sldChg chg="delSp modSp add ord replId">
        <pc:chgData name="Pablo Martin Calvo" userId="33475e84de89f0ed" providerId="Windows Live" clId="Web-{1AE793B6-C85D-45D1-9087-2EB78E4F96CC}" dt="2022-05-25T06:00:15.445" v="2252"/>
        <pc:sldMkLst>
          <pc:docMk/>
          <pc:sldMk cId="4137485903" sldId="361"/>
        </pc:sldMkLst>
        <pc:spChg chg="mod">
          <ac:chgData name="Pablo Martin Calvo" userId="33475e84de89f0ed" providerId="Windows Live" clId="Web-{1AE793B6-C85D-45D1-9087-2EB78E4F96CC}" dt="2022-05-25T05:59:13.765" v="2161" actId="20577"/>
          <ac:spMkLst>
            <pc:docMk/>
            <pc:sldMk cId="4137485903" sldId="36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0:14.867" v="2251" actId="20577"/>
          <ac:spMkLst>
            <pc:docMk/>
            <pc:sldMk cId="4137485903" sldId="36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6:00:15.445" v="2252"/>
          <ac:picMkLst>
            <pc:docMk/>
            <pc:sldMk cId="4137485903" sldId="361"/>
            <ac:picMk id="4" creationId="{BA61DF89-7499-5C86-8569-121223722C58}"/>
          </ac:picMkLst>
        </pc:picChg>
      </pc:sldChg>
      <pc:sldChg chg="modSp add replId">
        <pc:chgData name="Pablo Martin Calvo" userId="33475e84de89f0ed" providerId="Windows Live" clId="Web-{1AE793B6-C85D-45D1-9087-2EB78E4F96CC}" dt="2022-05-25T06:08:18.519" v="2382" actId="20577"/>
        <pc:sldMkLst>
          <pc:docMk/>
          <pc:sldMk cId="864449022" sldId="362"/>
        </pc:sldMkLst>
        <pc:spChg chg="mod">
          <ac:chgData name="Pablo Martin Calvo" userId="33475e84de89f0ed" providerId="Windows Live" clId="Web-{1AE793B6-C85D-45D1-9087-2EB78E4F96CC}" dt="2022-05-25T06:00:27.258" v="2276" actId="20577"/>
          <ac:spMkLst>
            <pc:docMk/>
            <pc:sldMk cId="864449022" sldId="36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18.519" v="2382" actId="20577"/>
          <ac:spMkLst>
            <pc:docMk/>
            <pc:sldMk cId="864449022" sldId="362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5T06:07:36.424" v="2339" actId="1076"/>
        <pc:sldMkLst>
          <pc:docMk/>
          <pc:sldMk cId="236378586" sldId="363"/>
        </pc:sldMkLst>
        <pc:spChg chg="mod">
          <ac:chgData name="Pablo Martin Calvo" userId="33475e84de89f0ed" providerId="Windows Live" clId="Web-{1AE793B6-C85D-45D1-9087-2EB78E4F96CC}" dt="2022-05-25T06:01:07.712" v="2288" actId="20577"/>
          <ac:spMkLst>
            <pc:docMk/>
            <pc:sldMk cId="236378586" sldId="36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1:10.337" v="2290" actId="20577"/>
          <ac:spMkLst>
            <pc:docMk/>
            <pc:sldMk cId="236378586" sldId="363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1:19.009" v="2293" actId="1076"/>
          <ac:picMkLst>
            <pc:docMk/>
            <pc:sldMk cId="236378586" sldId="363"/>
            <ac:picMk id="4" creationId="{84484BE4-1C88-1C91-B7D5-620E728E0744}"/>
          </ac:picMkLst>
        </pc:picChg>
        <pc:picChg chg="add mod">
          <ac:chgData name="Pablo Martin Calvo" userId="33475e84de89f0ed" providerId="Windows Live" clId="Web-{1AE793B6-C85D-45D1-9087-2EB78E4F96CC}" dt="2022-05-25T06:07:36.424" v="2339" actId="1076"/>
          <ac:picMkLst>
            <pc:docMk/>
            <pc:sldMk cId="236378586" sldId="363"/>
            <ac:picMk id="5" creationId="{467DD921-7BC2-ED18-4729-E57F0656A6F6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6:09:03.817" v="2443" actId="1076"/>
        <pc:sldMkLst>
          <pc:docMk/>
          <pc:sldMk cId="976318812" sldId="364"/>
        </pc:sldMkLst>
        <pc:spChg chg="mod">
          <ac:chgData name="Pablo Martin Calvo" userId="33475e84de89f0ed" providerId="Windows Live" clId="Web-{1AE793B6-C85D-45D1-9087-2EB78E4F96CC}" dt="2022-05-25T06:08:29.503" v="2393" actId="20577"/>
          <ac:spMkLst>
            <pc:docMk/>
            <pc:sldMk cId="976318812" sldId="36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53.520" v="2439" actId="20577"/>
          <ac:spMkLst>
            <pc:docMk/>
            <pc:sldMk cId="976318812" sldId="36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9:03.817" v="2443" actId="1076"/>
          <ac:picMkLst>
            <pc:docMk/>
            <pc:sldMk cId="976318812" sldId="364"/>
            <ac:picMk id="5" creationId="{982B6443-08D2-9835-8ABA-00FEF1A72BB3}"/>
          </ac:picMkLst>
        </pc:picChg>
      </pc:sldChg>
      <pc:sldChg chg="add del replId">
        <pc:chgData name="Pablo Martin Calvo" userId="33475e84de89f0ed" providerId="Windows Live" clId="Web-{1AE793B6-C85D-45D1-9087-2EB78E4F96CC}" dt="2022-05-25T06:08:57.254" v="2441"/>
        <pc:sldMkLst>
          <pc:docMk/>
          <pc:sldMk cId="1479826278" sldId="365"/>
        </pc:sldMkLst>
      </pc:sldChg>
    </pc:docChg>
  </pc:docChgLst>
  <pc:docChgLst>
    <pc:chgData name="Pablo Martin Calvo" userId="33475e84de89f0ed" providerId="Windows Live" clId="Web-{807F229E-80A3-46F0-B122-B2B5AD2FB2C1}"/>
    <pc:docChg chg="modSld">
      <pc:chgData name="Pablo Martin Calvo" userId="33475e84de89f0ed" providerId="Windows Live" clId="Web-{807F229E-80A3-46F0-B122-B2B5AD2FB2C1}" dt="2022-05-20T08:15:47.202" v="1" actId="20577"/>
      <pc:docMkLst>
        <pc:docMk/>
      </pc:docMkLst>
      <pc:sldChg chg="modSp">
        <pc:chgData name="Pablo Martin Calvo" userId="33475e84de89f0ed" providerId="Windows Live" clId="Web-{807F229E-80A3-46F0-B122-B2B5AD2FB2C1}" dt="2022-05-20T08:15:47.202" v="1" actId="20577"/>
        <pc:sldMkLst>
          <pc:docMk/>
          <pc:sldMk cId="1395510963" sldId="344"/>
        </pc:sldMkLst>
        <pc:spChg chg="mod">
          <ac:chgData name="Pablo Martin Calvo" userId="33475e84de89f0ed" providerId="Windows Live" clId="Web-{807F229E-80A3-46F0-B122-B2B5AD2FB2C1}" dt="2022-05-20T08:15:47.202" v="1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F05044C5-79E9-4416-A502-DC9BDA5D2A84}"/>
    <pc:docChg chg="addSld modSld sldOrd">
      <pc:chgData name="Pablo Martin Calvo" userId="33475e84de89f0ed" providerId="Windows Live" clId="Web-{F05044C5-79E9-4416-A502-DC9BDA5D2A84}" dt="2022-05-06T06:35:13.254" v="88" actId="20577"/>
      <pc:docMkLst>
        <pc:docMk/>
      </pc:docMkLst>
      <pc:sldChg chg="modSp add ord replId">
        <pc:chgData name="Pablo Martin Calvo" userId="33475e84de89f0ed" providerId="Windows Live" clId="Web-{F05044C5-79E9-4416-A502-DC9BDA5D2A84}" dt="2022-05-06T06:35:13.254" v="88" actId="20577"/>
        <pc:sldMkLst>
          <pc:docMk/>
          <pc:sldMk cId="1263360840" sldId="298"/>
        </pc:sldMkLst>
        <pc:spChg chg="mod">
          <ac:chgData name="Pablo Martin Calvo" userId="33475e84de89f0ed" providerId="Windows Live" clId="Web-{F05044C5-79E9-4416-A502-DC9BDA5D2A84}" dt="2022-05-06T06:33:38.436" v="18" actId="20577"/>
          <ac:spMkLst>
            <pc:docMk/>
            <pc:sldMk cId="1263360840" sldId="298"/>
            <ac:spMk id="2" creationId="{19079AAE-962B-0556-BB4C-2B8FF1EAD979}"/>
          </ac:spMkLst>
        </pc:spChg>
        <pc:spChg chg="mod">
          <ac:chgData name="Pablo Martin Calvo" userId="33475e84de89f0ed" providerId="Windows Live" clId="Web-{F05044C5-79E9-4416-A502-DC9BDA5D2A84}" dt="2022-05-06T06:35:13.254" v="88" actId="20577"/>
          <ac:spMkLst>
            <pc:docMk/>
            <pc:sldMk cId="1263360840" sldId="29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3766E3DF-D159-46F6-BC90-0D23F0ABA6D5}"/>
    <pc:docChg chg="addSld modSld">
      <pc:chgData name="Pablo Martin Calvo" userId="33475e84de89f0ed" providerId="Windows Live" clId="Web-{3766E3DF-D159-46F6-BC90-0D23F0ABA6D5}" dt="2022-04-27T21:30:09.800" v="1876" actId="20577"/>
      <pc:docMkLst>
        <pc:docMk/>
      </pc:docMkLst>
      <pc:sldChg chg="modSp">
        <pc:chgData name="Pablo Martin Calvo" userId="33475e84de89f0ed" providerId="Windows Live" clId="Web-{3766E3DF-D159-46F6-BC90-0D23F0ABA6D5}" dt="2022-04-26T21:00:49.01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3766E3DF-D159-46F6-BC90-0D23F0ABA6D5}" dt="2022-04-26T20:59:18.295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766E3DF-D159-46F6-BC90-0D23F0ABA6D5}" dt="2022-04-26T21:00:49.01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766E3DF-D159-46F6-BC90-0D23F0ABA6D5}" dt="2022-04-27T21:30:09.800" v="1876" actId="20577"/>
        <pc:sldMkLst>
          <pc:docMk/>
          <pc:sldMk cId="914369882" sldId="257"/>
        </pc:sldMkLst>
        <pc:spChg chg="mod">
          <ac:chgData name="Pablo Martin Calvo" userId="33475e84de89f0ed" providerId="Windows Live" clId="Web-{3766E3DF-D159-46F6-BC90-0D23F0ABA6D5}" dt="2022-04-27T21:30:09.800" v="18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766E3DF-D159-46F6-BC90-0D23F0ABA6D5}" dt="2022-04-26T21:06:51.070" v="137" actId="20577"/>
        <pc:sldMkLst>
          <pc:docMk/>
          <pc:sldMk cId="1766337224" sldId="258"/>
        </pc:sldMkLst>
        <pc:spChg chg="mod">
          <ac:chgData name="Pablo Martin Calvo" userId="33475e84de89f0ed" providerId="Windows Live" clId="Web-{3766E3DF-D159-46F6-BC90-0D23F0ABA6D5}" dt="2022-04-26T21:02:13.377" v="90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06:51.070" v="13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21:11.151" v="257" actId="20577"/>
        <pc:sldMkLst>
          <pc:docMk/>
          <pc:sldMk cId="2620195510" sldId="259"/>
        </pc:sldMkLst>
        <pc:spChg chg="mod">
          <ac:chgData name="Pablo Martin Calvo" userId="33475e84de89f0ed" providerId="Windows Live" clId="Web-{3766E3DF-D159-46F6-BC90-0D23F0ABA6D5}" dt="2022-04-26T21:18:33.054" v="232" actId="20577"/>
          <ac:spMkLst>
            <pc:docMk/>
            <pc:sldMk cId="2620195510" sldId="259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18:43.258" v="233"/>
          <ac:spMkLst>
            <pc:docMk/>
            <pc:sldMk cId="2620195510" sldId="259"/>
            <ac:spMk id="3" creationId="{B642C093-7229-DD5E-5230-FB4B1906861D}"/>
          </ac:spMkLst>
        </pc:spChg>
        <pc:spChg chg="add del mod">
          <ac:chgData name="Pablo Martin Calvo" userId="33475e84de89f0ed" providerId="Windows Live" clId="Web-{3766E3DF-D159-46F6-BC90-0D23F0ABA6D5}" dt="2022-04-26T21:18:48.320" v="234"/>
          <ac:spMkLst>
            <pc:docMk/>
            <pc:sldMk cId="2620195510" sldId="259"/>
            <ac:spMk id="5" creationId="{69B22D42-C79F-88A3-F354-B04E6FBC86C2}"/>
          </ac:spMkLst>
        </pc:spChg>
        <pc:spChg chg="add del mod">
          <ac:chgData name="Pablo Martin Calvo" userId="33475e84de89f0ed" providerId="Windows Live" clId="Web-{3766E3DF-D159-46F6-BC90-0D23F0ABA6D5}" dt="2022-04-26T21:20:52.214" v="246"/>
          <ac:spMkLst>
            <pc:docMk/>
            <pc:sldMk cId="2620195510" sldId="259"/>
            <ac:spMk id="6" creationId="{9D33FF2F-B206-662F-4DB8-5B6C6D5CF0D8}"/>
          </ac:spMkLst>
        </pc:spChg>
        <pc:spChg chg="add del mod">
          <ac:chgData name="Pablo Martin Calvo" userId="33475e84de89f0ed" providerId="Windows Live" clId="Web-{3766E3DF-D159-46F6-BC90-0D23F0ABA6D5}" dt="2022-04-26T21:20:52.870" v="247"/>
          <ac:spMkLst>
            <pc:docMk/>
            <pc:sldMk cId="2620195510" sldId="259"/>
            <ac:spMk id="7" creationId="{6BBA4DF9-E05B-FF92-41BE-D91B30D7D460}"/>
          </ac:spMkLst>
        </pc:spChg>
        <pc:spChg chg="add del mod">
          <ac:chgData name="Pablo Martin Calvo" userId="33475e84de89f0ed" providerId="Windows Live" clId="Web-{3766E3DF-D159-46F6-BC90-0D23F0ABA6D5}" dt="2022-04-26T21:20:07.244" v="242"/>
          <ac:spMkLst>
            <pc:docMk/>
            <pc:sldMk cId="2620195510" sldId="259"/>
            <ac:spMk id="8" creationId="{A64DA791-85DC-1071-6E71-2E288934AEBB}"/>
          </ac:spMkLst>
        </pc:spChg>
        <pc:spChg chg="add mod">
          <ac:chgData name="Pablo Martin Calvo" userId="33475e84de89f0ed" providerId="Windows Live" clId="Web-{3766E3DF-D159-46F6-BC90-0D23F0ABA6D5}" dt="2022-04-26T21:21:11.151" v="257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2:42.325" v="397" actId="20577"/>
        <pc:sldMkLst>
          <pc:docMk/>
          <pc:sldMk cId="3862123520" sldId="260"/>
        </pc:sldMkLst>
        <pc:spChg chg="mod">
          <ac:chgData name="Pablo Martin Calvo" userId="33475e84de89f0ed" providerId="Windows Live" clId="Web-{3766E3DF-D159-46F6-BC90-0D23F0ABA6D5}" dt="2022-04-26T21:21:30.886" v="264" actId="20577"/>
          <ac:spMkLst>
            <pc:docMk/>
            <pc:sldMk cId="3862123520" sldId="260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2:42.325" v="397" actId="20577"/>
          <ac:spMkLst>
            <pc:docMk/>
            <pc:sldMk cId="3862123520" sldId="26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8:07.660" v="530" actId="20577"/>
        <pc:sldMkLst>
          <pc:docMk/>
          <pc:sldMk cId="3954407978" sldId="261"/>
        </pc:sldMkLst>
        <pc:spChg chg="mod">
          <ac:chgData name="Pablo Martin Calvo" userId="33475e84de89f0ed" providerId="Windows Live" clId="Web-{3766E3DF-D159-46F6-BC90-0D23F0ABA6D5}" dt="2022-04-26T21:22:51.138" v="399" actId="20577"/>
          <ac:spMkLst>
            <pc:docMk/>
            <pc:sldMk cId="3954407978" sldId="261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8:07.660" v="530" actId="20577"/>
          <ac:spMkLst>
            <pc:docMk/>
            <pc:sldMk cId="3954407978" sldId="26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40:15.135" v="633" actId="20577"/>
        <pc:sldMkLst>
          <pc:docMk/>
          <pc:sldMk cId="3200090037" sldId="262"/>
        </pc:sldMkLst>
        <pc:spChg chg="mod">
          <ac:chgData name="Pablo Martin Calvo" userId="33475e84de89f0ed" providerId="Windows Live" clId="Web-{3766E3DF-D159-46F6-BC90-0D23F0ABA6D5}" dt="2022-04-26T21:28:42.192" v="534" actId="20577"/>
          <ac:spMkLst>
            <pc:docMk/>
            <pc:sldMk cId="3200090037" sldId="262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40:15.135" v="633" actId="20577"/>
          <ac:spMkLst>
            <pc:docMk/>
            <pc:sldMk cId="3200090037" sldId="262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50:33.210" v="789" actId="1076"/>
        <pc:sldMkLst>
          <pc:docMk/>
          <pc:sldMk cId="1861254912" sldId="263"/>
        </pc:sldMkLst>
        <pc:spChg chg="mod">
          <ac:chgData name="Pablo Martin Calvo" userId="33475e84de89f0ed" providerId="Windows Live" clId="Web-{3766E3DF-D159-46F6-BC90-0D23F0ABA6D5}" dt="2022-04-26T21:40:30.666" v="635" actId="20577"/>
          <ac:spMkLst>
            <pc:docMk/>
            <pc:sldMk cId="1861254912" sldId="263"/>
            <ac:spMk id="2" creationId="{19079AAE-962B-0556-BB4C-2B8FF1EAD97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3" creationId="{4BDD15B5-E335-6F43-DBB4-7638AF6DD974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4" creationId="{579E68AF-C731-F618-0CB4-B81E875F6875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5" creationId="{EFF7DCAE-A12D-CC59-ACDB-7DDF12E7F4FC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6" creationId="{E8741BCE-D0D2-D42E-9EF7-5CFDAF5B5063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7" creationId="{A434BB93-1D16-81D2-B289-FCC99E8AF1E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47:05.315" v="738" actId="20577"/>
          <ac:spMkLst>
            <pc:docMk/>
            <pc:sldMk cId="1861254912" sldId="263"/>
            <ac:spMk id="10" creationId="{54637D71-CE10-932C-9E67-E2264687AC4E}"/>
          </ac:spMkLst>
        </pc:spChg>
        <pc:spChg chg="add del mod">
          <ac:chgData name="Pablo Martin Calvo" userId="33475e84de89f0ed" providerId="Windows Live" clId="Web-{3766E3DF-D159-46F6-BC90-0D23F0ABA6D5}" dt="2022-04-26T21:48:21.239" v="756"/>
          <ac:spMkLst>
            <pc:docMk/>
            <pc:sldMk cId="1861254912" sldId="263"/>
            <ac:spMk id="11" creationId="{11A6CA8A-CB24-7DCA-8040-81F6CBF9F510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2" creationId="{17FF8A03-22C8-10EC-6010-7E878A37232D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3" creationId="{00D5F2A2-A6E2-7F08-62A8-CB860BD7D80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4" creationId="{517D3C53-2A69-76F2-0CD3-3E348895702E}"/>
          </ac:spMkLst>
        </pc:spChg>
        <pc:spChg chg="add mod">
          <ac:chgData name="Pablo Martin Calvo" userId="33475e84de89f0ed" providerId="Windows Live" clId="Web-{3766E3DF-D159-46F6-BC90-0D23F0ABA6D5}" dt="2022-04-26T21:50:21.085" v="783" actId="1076"/>
          <ac:spMkLst>
            <pc:docMk/>
            <pc:sldMk cId="1861254912" sldId="263"/>
            <ac:spMk id="15" creationId="{5D238C00-47B4-F288-5AB3-0B37E34C3616}"/>
          </ac:spMkLst>
        </pc:spChg>
        <pc:spChg chg="add mod">
          <ac:chgData name="Pablo Martin Calvo" userId="33475e84de89f0ed" providerId="Windows Live" clId="Web-{3766E3DF-D159-46F6-BC90-0D23F0ABA6D5}" dt="2022-04-26T21:50:24.710" v="785" actId="1076"/>
          <ac:spMkLst>
            <pc:docMk/>
            <pc:sldMk cId="1861254912" sldId="263"/>
            <ac:spMk id="16" creationId="{BD254659-412F-6C7D-8A17-44D91DB9DF21}"/>
          </ac:spMkLst>
        </pc:spChg>
        <pc:spChg chg="add mod">
          <ac:chgData name="Pablo Martin Calvo" userId="33475e84de89f0ed" providerId="Windows Live" clId="Web-{3766E3DF-D159-46F6-BC90-0D23F0ABA6D5}" dt="2022-04-26T21:50:30.038" v="787" actId="1076"/>
          <ac:spMkLst>
            <pc:docMk/>
            <pc:sldMk cId="1861254912" sldId="263"/>
            <ac:spMk id="17" creationId="{9D8F731F-7BF0-14AF-C3C7-CCA90B327803}"/>
          </ac:spMkLst>
        </pc:spChg>
        <pc:spChg chg="add mod">
          <ac:chgData name="Pablo Martin Calvo" userId="33475e84de89f0ed" providerId="Windows Live" clId="Web-{3766E3DF-D159-46F6-BC90-0D23F0ABA6D5}" dt="2022-04-26T21:50:33.210" v="789" actId="1076"/>
          <ac:spMkLst>
            <pc:docMk/>
            <pc:sldMk cId="1861254912" sldId="263"/>
            <ac:spMk id="18" creationId="{33B36327-B1EE-DD6C-3FB5-9619A2ABB1F1}"/>
          </ac:spMkLst>
        </pc:spChg>
        <pc:grpChg chg="add del mod">
          <ac:chgData name="Pablo Martin Calvo" userId="33475e84de89f0ed" providerId="Windows Live" clId="Web-{3766E3DF-D159-46F6-BC90-0D23F0ABA6D5}" dt="2022-04-26T21:50:17.819" v="782"/>
          <ac:grpSpMkLst>
            <pc:docMk/>
            <pc:sldMk cId="1861254912" sldId="263"/>
            <ac:grpSpMk id="9" creationId="{81A49145-E45F-CBD0-5223-B6D68C05A5C4}"/>
          </ac:grpSpMkLst>
        </pc:grpChg>
      </pc:sldChg>
      <pc:sldChg chg="modSp new">
        <pc:chgData name="Pablo Martin Calvo" userId="33475e84de89f0ed" providerId="Windows Live" clId="Web-{3766E3DF-D159-46F6-BC90-0D23F0ABA6D5}" dt="2022-04-26T22:10:51.581" v="1248" actId="20577"/>
        <pc:sldMkLst>
          <pc:docMk/>
          <pc:sldMk cId="1532359865" sldId="264"/>
        </pc:sldMkLst>
        <pc:spChg chg="mod">
          <ac:chgData name="Pablo Martin Calvo" userId="33475e84de89f0ed" providerId="Windows Live" clId="Web-{3766E3DF-D159-46F6-BC90-0D23F0ABA6D5}" dt="2022-04-26T22:10:06.580" v="1190" actId="20577"/>
          <ac:spMkLst>
            <pc:docMk/>
            <pc:sldMk cId="1532359865" sldId="264"/>
            <ac:spMk id="2" creationId="{52ADD74E-FB5D-DD46-2E5F-7B0395017550}"/>
          </ac:spMkLst>
        </pc:spChg>
        <pc:spChg chg="mod">
          <ac:chgData name="Pablo Martin Calvo" userId="33475e84de89f0ed" providerId="Windows Live" clId="Web-{3766E3DF-D159-46F6-BC90-0D23F0ABA6D5}" dt="2022-04-26T22:10:51.581" v="1248" actId="20577"/>
          <ac:spMkLst>
            <pc:docMk/>
            <pc:sldMk cId="1532359865" sldId="264"/>
            <ac:spMk id="3" creationId="{C39899C2-8113-B1C7-D36A-0567CA8F8516}"/>
          </ac:spMkLst>
        </pc:spChg>
      </pc:sldChg>
      <pc:sldChg chg="delSp modSp add replId">
        <pc:chgData name="Pablo Martin Calvo" userId="33475e84de89f0ed" providerId="Windows Live" clId="Web-{3766E3DF-D159-46F6-BC90-0D23F0ABA6D5}" dt="2022-04-26T21:59:20.347" v="1060" actId="20577"/>
        <pc:sldMkLst>
          <pc:docMk/>
          <pc:sldMk cId="599642930" sldId="265"/>
        </pc:sldMkLst>
        <pc:spChg chg="mod">
          <ac:chgData name="Pablo Martin Calvo" userId="33475e84de89f0ed" providerId="Windows Live" clId="Web-{3766E3DF-D159-46F6-BC90-0D23F0ABA6D5}" dt="2022-04-26T21:56:38.125" v="808" actId="20577"/>
          <ac:spMkLst>
            <pc:docMk/>
            <pc:sldMk cId="599642930" sldId="265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57:19.391" v="881"/>
          <ac:spMkLst>
            <pc:docMk/>
            <pc:sldMk cId="599642930" sldId="265"/>
            <ac:spMk id="3" creationId="{4BDD15B5-E335-6F43-DBB4-7638AF6DD974}"/>
          </ac:spMkLst>
        </pc:spChg>
        <pc:spChg chg="del">
          <ac:chgData name="Pablo Martin Calvo" userId="33475e84de89f0ed" providerId="Windows Live" clId="Web-{3766E3DF-D159-46F6-BC90-0D23F0ABA6D5}" dt="2022-04-26T21:57:19.391" v="876"/>
          <ac:spMkLst>
            <pc:docMk/>
            <pc:sldMk cId="599642930" sldId="265"/>
            <ac:spMk id="4" creationId="{579E68AF-C731-F618-0CB4-B81E875F6875}"/>
          </ac:spMkLst>
        </pc:spChg>
        <pc:spChg chg="del">
          <ac:chgData name="Pablo Martin Calvo" userId="33475e84de89f0ed" providerId="Windows Live" clId="Web-{3766E3DF-D159-46F6-BC90-0D23F0ABA6D5}" dt="2022-04-26T21:57:19.391" v="880"/>
          <ac:spMkLst>
            <pc:docMk/>
            <pc:sldMk cId="599642930" sldId="265"/>
            <ac:spMk id="5" creationId="{EFF7DCAE-A12D-CC59-ACDB-7DDF12E7F4FC}"/>
          </ac:spMkLst>
        </pc:spChg>
        <pc:spChg chg="del">
          <ac:chgData name="Pablo Martin Calvo" userId="33475e84de89f0ed" providerId="Windows Live" clId="Web-{3766E3DF-D159-46F6-BC90-0D23F0ABA6D5}" dt="2022-04-26T21:57:19.391" v="879"/>
          <ac:spMkLst>
            <pc:docMk/>
            <pc:sldMk cId="599642930" sldId="265"/>
            <ac:spMk id="6" creationId="{E8741BCE-D0D2-D42E-9EF7-5CFDAF5B5063}"/>
          </ac:spMkLst>
        </pc:spChg>
        <pc:spChg chg="del">
          <ac:chgData name="Pablo Martin Calvo" userId="33475e84de89f0ed" providerId="Windows Live" clId="Web-{3766E3DF-D159-46F6-BC90-0D23F0ABA6D5}" dt="2022-04-26T21:57:19.391" v="878"/>
          <ac:spMkLst>
            <pc:docMk/>
            <pc:sldMk cId="599642930" sldId="265"/>
            <ac:spMk id="7" creationId="{A434BB93-1D16-81D2-B289-FCC99E8AF1E9}"/>
          </ac:spMkLst>
        </pc:spChg>
        <pc:spChg chg="del">
          <ac:chgData name="Pablo Martin Calvo" userId="33475e84de89f0ed" providerId="Windows Live" clId="Web-{3766E3DF-D159-46F6-BC90-0D23F0ABA6D5}" dt="2022-04-26T21:57:19.391" v="877"/>
          <ac:spMkLst>
            <pc:docMk/>
            <pc:sldMk cId="599642930" sldId="265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59:20.347" v="1060" actId="20577"/>
          <ac:spMkLst>
            <pc:docMk/>
            <pc:sldMk cId="599642930" sldId="265"/>
            <ac:spMk id="10" creationId="{54637D71-CE10-932C-9E67-E2264687AC4E}"/>
          </ac:spMkLst>
        </pc:spChg>
        <pc:spChg chg="del">
          <ac:chgData name="Pablo Martin Calvo" userId="33475e84de89f0ed" providerId="Windows Live" clId="Web-{3766E3DF-D159-46F6-BC90-0D23F0ABA6D5}" dt="2022-04-26T21:57:19.391" v="875"/>
          <ac:spMkLst>
            <pc:docMk/>
            <pc:sldMk cId="599642930" sldId="265"/>
            <ac:spMk id="12" creationId="{17FF8A03-22C8-10EC-6010-7E878A37232D}"/>
          </ac:spMkLst>
        </pc:spChg>
        <pc:spChg chg="del">
          <ac:chgData name="Pablo Martin Calvo" userId="33475e84de89f0ed" providerId="Windows Live" clId="Web-{3766E3DF-D159-46F6-BC90-0D23F0ABA6D5}" dt="2022-04-26T21:57:19.391" v="874"/>
          <ac:spMkLst>
            <pc:docMk/>
            <pc:sldMk cId="599642930" sldId="265"/>
            <ac:spMk id="13" creationId="{00D5F2A2-A6E2-7F08-62A8-CB860BD7D809}"/>
          </ac:spMkLst>
        </pc:spChg>
        <pc:spChg chg="del">
          <ac:chgData name="Pablo Martin Calvo" userId="33475e84de89f0ed" providerId="Windows Live" clId="Web-{3766E3DF-D159-46F6-BC90-0D23F0ABA6D5}" dt="2022-04-26T21:57:19.391" v="873"/>
          <ac:spMkLst>
            <pc:docMk/>
            <pc:sldMk cId="599642930" sldId="265"/>
            <ac:spMk id="14" creationId="{517D3C53-2A69-76F2-0CD3-3E348895702E}"/>
          </ac:spMkLst>
        </pc:spChg>
        <pc:spChg chg="del">
          <ac:chgData name="Pablo Martin Calvo" userId="33475e84de89f0ed" providerId="Windows Live" clId="Web-{3766E3DF-D159-46F6-BC90-0D23F0ABA6D5}" dt="2022-04-26T21:57:19.391" v="872"/>
          <ac:spMkLst>
            <pc:docMk/>
            <pc:sldMk cId="599642930" sldId="265"/>
            <ac:spMk id="15" creationId="{5D238C00-47B4-F288-5AB3-0B37E34C3616}"/>
          </ac:spMkLst>
        </pc:spChg>
        <pc:spChg chg="del">
          <ac:chgData name="Pablo Martin Calvo" userId="33475e84de89f0ed" providerId="Windows Live" clId="Web-{3766E3DF-D159-46F6-BC90-0D23F0ABA6D5}" dt="2022-04-26T21:57:19.391" v="871"/>
          <ac:spMkLst>
            <pc:docMk/>
            <pc:sldMk cId="599642930" sldId="265"/>
            <ac:spMk id="16" creationId="{BD254659-412F-6C7D-8A17-44D91DB9DF21}"/>
          </ac:spMkLst>
        </pc:spChg>
        <pc:spChg chg="del">
          <ac:chgData name="Pablo Martin Calvo" userId="33475e84de89f0ed" providerId="Windows Live" clId="Web-{3766E3DF-D159-46F6-BC90-0D23F0ABA6D5}" dt="2022-04-26T21:57:19.391" v="870"/>
          <ac:spMkLst>
            <pc:docMk/>
            <pc:sldMk cId="599642930" sldId="265"/>
            <ac:spMk id="17" creationId="{9D8F731F-7BF0-14AF-C3C7-CCA90B327803}"/>
          </ac:spMkLst>
        </pc:spChg>
        <pc:spChg chg="del">
          <ac:chgData name="Pablo Martin Calvo" userId="33475e84de89f0ed" providerId="Windows Live" clId="Web-{3766E3DF-D159-46F6-BC90-0D23F0ABA6D5}" dt="2022-04-26T21:57:19.391" v="869"/>
          <ac:spMkLst>
            <pc:docMk/>
            <pc:sldMk cId="599642930" sldId="265"/>
            <ac:spMk id="18" creationId="{33B36327-B1EE-DD6C-3FB5-9619A2ABB1F1}"/>
          </ac:spMkLst>
        </pc:spChg>
      </pc:sldChg>
      <pc:sldChg chg="modSp add replId">
        <pc:chgData name="Pablo Martin Calvo" userId="33475e84de89f0ed" providerId="Windows Live" clId="Web-{3766E3DF-D159-46F6-BC90-0D23F0ABA6D5}" dt="2022-04-26T22:00:13.723" v="1158" actId="20577"/>
        <pc:sldMkLst>
          <pc:docMk/>
          <pc:sldMk cId="247653972" sldId="266"/>
        </pc:sldMkLst>
        <pc:spChg chg="mod">
          <ac:chgData name="Pablo Martin Calvo" userId="33475e84de89f0ed" providerId="Windows Live" clId="Web-{3766E3DF-D159-46F6-BC90-0D23F0ABA6D5}" dt="2022-04-26T21:59:37.441" v="1067" actId="20577"/>
          <ac:spMkLst>
            <pc:docMk/>
            <pc:sldMk cId="247653972" sldId="266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2:00:13.723" v="1158" actId="20577"/>
          <ac:spMkLst>
            <pc:docMk/>
            <pc:sldMk cId="247653972" sldId="266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3766E3DF-D159-46F6-BC90-0D23F0ABA6D5}" dt="2022-04-26T22:01:32.818" v="1176" actId="20577"/>
        <pc:sldMkLst>
          <pc:docMk/>
          <pc:sldMk cId="3128539328" sldId="267"/>
        </pc:sldMkLst>
        <pc:spChg chg="mod">
          <ac:chgData name="Pablo Martin Calvo" userId="33475e84de89f0ed" providerId="Windows Live" clId="Web-{3766E3DF-D159-46F6-BC90-0D23F0ABA6D5}" dt="2022-04-26T22:01:32.818" v="1176" actId="20577"/>
          <ac:spMkLst>
            <pc:docMk/>
            <pc:sldMk cId="3128539328" sldId="267"/>
            <ac:spMk id="2" creationId="{19079AAE-962B-0556-BB4C-2B8FF1EAD979}"/>
          </ac:spMkLst>
        </pc:spChg>
        <pc:picChg chg="add mod">
          <ac:chgData name="Pablo Martin Calvo" userId="33475e84de89f0ed" providerId="Windows Live" clId="Web-{3766E3DF-D159-46F6-BC90-0D23F0ABA6D5}" dt="2022-04-26T22:01:24.584" v="1163" actId="1076"/>
          <ac:picMkLst>
            <pc:docMk/>
            <pc:sldMk cId="3128539328" sldId="267"/>
            <ac:picMk id="3" creationId="{AC76F763-ADEB-86F9-95A6-BDE91470BCE0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0:07.229" v="1299" actId="1076"/>
        <pc:sldMkLst>
          <pc:docMk/>
          <pc:sldMk cId="2947914656" sldId="268"/>
        </pc:sldMkLst>
        <pc:spChg chg="mod">
          <ac:chgData name="Pablo Martin Calvo" userId="33475e84de89f0ed" providerId="Windows Live" clId="Web-{3766E3DF-D159-46F6-BC90-0D23F0ABA6D5}" dt="2022-04-27T20:15:23.197" v="1284" actId="20577"/>
          <ac:spMkLst>
            <pc:docMk/>
            <pc:sldMk cId="2947914656" sldId="268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15:59.543" v="1287"/>
          <ac:spMkLst>
            <pc:docMk/>
            <pc:sldMk cId="2947914656" sldId="268"/>
            <ac:spMk id="3" creationId="{C39899C2-8113-B1C7-D36A-0567CA8F8516}"/>
          </ac:spMkLst>
        </pc:spChg>
        <pc:picChg chg="add mod ord">
          <ac:chgData name="Pablo Martin Calvo" userId="33475e84de89f0ed" providerId="Windows Live" clId="Web-{3766E3DF-D159-46F6-BC90-0D23F0ABA6D5}" dt="2022-04-27T20:16:08.496" v="1289" actId="1076"/>
          <ac:picMkLst>
            <pc:docMk/>
            <pc:sldMk cId="2947914656" sldId="268"/>
            <ac:picMk id="4" creationId="{3C552993-4C96-C046-F9A1-D694AA5EBEC3}"/>
          </ac:picMkLst>
        </pc:picChg>
        <pc:picChg chg="add mod">
          <ac:chgData name="Pablo Martin Calvo" userId="33475e84de89f0ed" providerId="Windows Live" clId="Web-{3766E3DF-D159-46F6-BC90-0D23F0ABA6D5}" dt="2022-04-27T20:16:58.780" v="1292" actId="1076"/>
          <ac:picMkLst>
            <pc:docMk/>
            <pc:sldMk cId="2947914656" sldId="268"/>
            <ac:picMk id="5" creationId="{231C4C58-157A-850C-A8A5-3D70588E42A8}"/>
          </ac:picMkLst>
        </pc:picChg>
        <pc:picChg chg="add mod">
          <ac:chgData name="Pablo Martin Calvo" userId="33475e84de89f0ed" providerId="Windows Live" clId="Web-{3766E3DF-D159-46F6-BC90-0D23F0ABA6D5}" dt="2022-04-27T20:19:24.961" v="1296" actId="1076"/>
          <ac:picMkLst>
            <pc:docMk/>
            <pc:sldMk cId="2947914656" sldId="268"/>
            <ac:picMk id="6" creationId="{332F244B-ADED-2E7B-2D7F-FB147A044517}"/>
          </ac:picMkLst>
        </pc:picChg>
        <pc:picChg chg="add mod">
          <ac:chgData name="Pablo Martin Calvo" userId="33475e84de89f0ed" providerId="Windows Live" clId="Web-{3766E3DF-D159-46F6-BC90-0D23F0ABA6D5}" dt="2022-04-27T20:20:07.229" v="1299" actId="1076"/>
          <ac:picMkLst>
            <pc:docMk/>
            <pc:sldMk cId="2947914656" sldId="268"/>
            <ac:picMk id="7" creationId="{D9E8BF50-C223-7D58-AC65-719AEE76BCDC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5:55.389" v="1330" actId="1076"/>
        <pc:sldMkLst>
          <pc:docMk/>
          <pc:sldMk cId="4256043299" sldId="269"/>
        </pc:sldMkLst>
        <pc:spChg chg="mod">
          <ac:chgData name="Pablo Martin Calvo" userId="33475e84de89f0ed" providerId="Windows Live" clId="Web-{3766E3DF-D159-46F6-BC90-0D23F0ABA6D5}" dt="2022-04-27T20:25:51.342" v="1329" actId="20577"/>
          <ac:spMkLst>
            <pc:docMk/>
            <pc:sldMk cId="4256043299" sldId="269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3:03.207" v="1302"/>
          <ac:spMkLst>
            <pc:docMk/>
            <pc:sldMk cId="4256043299" sldId="269"/>
            <ac:spMk id="8" creationId="{EFA8BBE6-E6D9-BC65-EE75-C61E9E02D721}"/>
          </ac:spMkLst>
        </pc:spChg>
        <pc:picChg chg="del">
          <ac:chgData name="Pablo Martin Calvo" userId="33475e84de89f0ed" providerId="Windows Live" clId="Web-{3766E3DF-D159-46F6-BC90-0D23F0ABA6D5}" dt="2022-04-27T20:23:02.004" v="1301"/>
          <ac:picMkLst>
            <pc:docMk/>
            <pc:sldMk cId="4256043299" sldId="269"/>
            <ac:picMk id="4" creationId="{3C552993-4C96-C046-F9A1-D694AA5EBEC3}"/>
          </ac:picMkLst>
        </pc:picChg>
        <pc:picChg chg="del">
          <ac:chgData name="Pablo Martin Calvo" userId="33475e84de89f0ed" providerId="Windows Live" clId="Web-{3766E3DF-D159-46F6-BC90-0D23F0ABA6D5}" dt="2022-04-27T20:24:23.524" v="1308"/>
          <ac:picMkLst>
            <pc:docMk/>
            <pc:sldMk cId="4256043299" sldId="269"/>
            <ac:picMk id="5" creationId="{231C4C58-157A-850C-A8A5-3D70588E42A8}"/>
          </ac:picMkLst>
        </pc:picChg>
        <pc:picChg chg="del">
          <ac:chgData name="Pablo Martin Calvo" userId="33475e84de89f0ed" providerId="Windows Live" clId="Web-{3766E3DF-D159-46F6-BC90-0D23F0ABA6D5}" dt="2022-04-27T20:25:39.732" v="1312"/>
          <ac:picMkLst>
            <pc:docMk/>
            <pc:sldMk cId="4256043299" sldId="269"/>
            <ac:picMk id="6" creationId="{332F244B-ADED-2E7B-2D7F-FB147A044517}"/>
          </ac:picMkLst>
        </pc:picChg>
        <pc:picChg chg="del">
          <ac:chgData name="Pablo Martin Calvo" userId="33475e84de89f0ed" providerId="Windows Live" clId="Web-{3766E3DF-D159-46F6-BC90-0D23F0ABA6D5}" dt="2022-04-27T20:25:42.169" v="1313"/>
          <ac:picMkLst>
            <pc:docMk/>
            <pc:sldMk cId="4256043299" sldId="269"/>
            <ac:picMk id="7" creationId="{D9E8BF50-C223-7D58-AC65-719AEE76BCDC}"/>
          </ac:picMkLst>
        </pc:picChg>
        <pc:picChg chg="add mod ord">
          <ac:chgData name="Pablo Martin Calvo" userId="33475e84de89f0ed" providerId="Windows Live" clId="Web-{3766E3DF-D159-46F6-BC90-0D23F0ABA6D5}" dt="2022-04-27T20:23:30.193" v="1307" actId="1076"/>
          <ac:picMkLst>
            <pc:docMk/>
            <pc:sldMk cId="4256043299" sldId="269"/>
            <ac:picMk id="9" creationId="{F51007E9-81D6-A23C-0CE3-B27EA2B7C22B}"/>
          </ac:picMkLst>
        </pc:picChg>
        <pc:picChg chg="add del mod">
          <ac:chgData name="Pablo Martin Calvo" userId="33475e84de89f0ed" providerId="Windows Live" clId="Web-{3766E3DF-D159-46F6-BC90-0D23F0ABA6D5}" dt="2022-04-27T20:23:28.365" v="1306"/>
          <ac:picMkLst>
            <pc:docMk/>
            <pc:sldMk cId="4256043299" sldId="269"/>
            <ac:picMk id="10" creationId="{AD47C5A2-82ED-D7F6-5382-711AFB8AC217}"/>
          </ac:picMkLst>
        </pc:picChg>
        <pc:picChg chg="add mod">
          <ac:chgData name="Pablo Martin Calvo" userId="33475e84de89f0ed" providerId="Windows Live" clId="Web-{3766E3DF-D159-46F6-BC90-0D23F0ABA6D5}" dt="2022-04-27T20:24:31.775" v="1311" actId="1076"/>
          <ac:picMkLst>
            <pc:docMk/>
            <pc:sldMk cId="4256043299" sldId="269"/>
            <ac:picMk id="11" creationId="{CD5E2A78-4112-6118-3D91-240AADF46FAD}"/>
          </ac:picMkLst>
        </pc:picChg>
        <pc:picChg chg="add mod">
          <ac:chgData name="Pablo Martin Calvo" userId="33475e84de89f0ed" providerId="Windows Live" clId="Web-{3766E3DF-D159-46F6-BC90-0D23F0ABA6D5}" dt="2022-04-27T20:25:55.389" v="1330" actId="1076"/>
          <ac:picMkLst>
            <pc:docMk/>
            <pc:sldMk cId="4256043299" sldId="269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7:09.831" v="1346" actId="1076"/>
        <pc:sldMkLst>
          <pc:docMk/>
          <pc:sldMk cId="3009920566" sldId="270"/>
        </pc:sldMkLst>
        <pc:spChg chg="mod">
          <ac:chgData name="Pablo Martin Calvo" userId="33475e84de89f0ed" providerId="Windows Live" clId="Web-{3766E3DF-D159-46F6-BC90-0D23F0ABA6D5}" dt="2022-04-27T20:26:58.768" v="1343" actId="20577"/>
          <ac:spMkLst>
            <pc:docMk/>
            <pc:sldMk cId="3009920566" sldId="270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6:48.126" v="1333"/>
          <ac:spMkLst>
            <pc:docMk/>
            <pc:sldMk cId="3009920566" sldId="270"/>
            <ac:spMk id="4" creationId="{19B98088-13D5-A9E6-296A-01391C4027D8}"/>
          </ac:spMkLst>
        </pc:spChg>
        <pc:picChg chg="add mod">
          <ac:chgData name="Pablo Martin Calvo" userId="33475e84de89f0ed" providerId="Windows Live" clId="Web-{3766E3DF-D159-46F6-BC90-0D23F0ABA6D5}" dt="2022-04-27T20:27:09.831" v="1346" actId="1076"/>
          <ac:picMkLst>
            <pc:docMk/>
            <pc:sldMk cId="3009920566" sldId="270"/>
            <ac:picMk id="5" creationId="{48A6511A-E9F6-0311-7B65-32408C67334B}"/>
          </ac:picMkLst>
        </pc:picChg>
        <pc:picChg chg="del">
          <ac:chgData name="Pablo Martin Calvo" userId="33475e84de89f0ed" providerId="Windows Live" clId="Web-{3766E3DF-D159-46F6-BC90-0D23F0ABA6D5}" dt="2022-04-27T20:26:37.751" v="1332"/>
          <ac:picMkLst>
            <pc:docMk/>
            <pc:sldMk cId="3009920566" sldId="270"/>
            <ac:picMk id="9" creationId="{F51007E9-81D6-A23C-0CE3-B27EA2B7C22B}"/>
          </ac:picMkLst>
        </pc:picChg>
        <pc:picChg chg="del">
          <ac:chgData name="Pablo Martin Calvo" userId="33475e84de89f0ed" providerId="Windows Live" clId="Web-{3766E3DF-D159-46F6-BC90-0D23F0ABA6D5}" dt="2022-04-27T20:26:49.798" v="1334"/>
          <ac:picMkLst>
            <pc:docMk/>
            <pc:sldMk cId="3009920566" sldId="270"/>
            <ac:picMk id="11" creationId="{CD5E2A78-4112-6118-3D91-240AADF46FAD}"/>
          </ac:picMkLst>
        </pc:picChg>
        <pc:picChg chg="del">
          <ac:chgData name="Pablo Martin Calvo" userId="33475e84de89f0ed" providerId="Windows Live" clId="Web-{3766E3DF-D159-46F6-BC90-0D23F0ABA6D5}" dt="2022-04-27T20:26:51.861" v="1335"/>
          <ac:picMkLst>
            <pc:docMk/>
            <pc:sldMk cId="3009920566" sldId="270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8:31.663" v="1465" actId="20577"/>
        <pc:sldMkLst>
          <pc:docMk/>
          <pc:sldMk cId="3338167826" sldId="271"/>
        </pc:sldMkLst>
        <pc:spChg chg="mod">
          <ac:chgData name="Pablo Martin Calvo" userId="33475e84de89f0ed" providerId="Windows Live" clId="Web-{3766E3DF-D159-46F6-BC90-0D23F0ABA6D5}" dt="2022-04-27T20:27:20.925" v="1356" actId="20577"/>
          <ac:spMkLst>
            <pc:docMk/>
            <pc:sldMk cId="3338167826" sldId="271"/>
            <ac:spMk id="2" creationId="{52ADD74E-FB5D-DD46-2E5F-7B0395017550}"/>
          </ac:spMkLst>
        </pc:spChg>
        <pc:spChg chg="add mod">
          <ac:chgData name="Pablo Martin Calvo" userId="33475e84de89f0ed" providerId="Windows Live" clId="Web-{3766E3DF-D159-46F6-BC90-0D23F0ABA6D5}" dt="2022-04-27T20:28:31.663" v="1465" actId="20577"/>
          <ac:spMkLst>
            <pc:docMk/>
            <pc:sldMk cId="3338167826" sldId="271"/>
            <ac:spMk id="3" creationId="{6B28238A-AD19-D8DD-1647-E112CEAB6382}"/>
          </ac:spMkLst>
        </pc:spChg>
        <pc:picChg chg="del">
          <ac:chgData name="Pablo Martin Calvo" userId="33475e84de89f0ed" providerId="Windows Live" clId="Web-{3766E3DF-D159-46F6-BC90-0D23F0ABA6D5}" dt="2022-04-27T20:27:21.613" v="1357"/>
          <ac:picMkLst>
            <pc:docMk/>
            <pc:sldMk cId="3338167826" sldId="271"/>
            <ac:picMk id="5" creationId="{48A6511A-E9F6-0311-7B65-32408C67334B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1:26:44.904" v="1875" actId="20577"/>
        <pc:sldMkLst>
          <pc:docMk/>
          <pc:sldMk cId="3437336377" sldId="272"/>
        </pc:sldMkLst>
        <pc:spChg chg="mod">
          <ac:chgData name="Pablo Martin Calvo" userId="33475e84de89f0ed" providerId="Windows Live" clId="Web-{3766E3DF-D159-46F6-BC90-0D23F0ABA6D5}" dt="2022-04-27T20:29:11.338" v="1467" actId="20577"/>
          <ac:spMkLst>
            <pc:docMk/>
            <pc:sldMk cId="3437336377" sldId="272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56:09.354" v="1470"/>
          <ac:spMkLst>
            <pc:docMk/>
            <pc:sldMk cId="3437336377" sldId="272"/>
            <ac:spMk id="3" creationId="{6B28238A-AD19-D8DD-1647-E112CEAB6382}"/>
          </ac:spMkLst>
        </pc:spChg>
        <pc:spChg chg="add del mod">
          <ac:chgData name="Pablo Martin Calvo" userId="33475e84de89f0ed" providerId="Windows Live" clId="Web-{3766E3DF-D159-46F6-BC90-0D23F0ABA6D5}" dt="2022-04-27T20:56:58.887" v="1471"/>
          <ac:spMkLst>
            <pc:docMk/>
            <pc:sldMk cId="3437336377" sldId="272"/>
            <ac:spMk id="5" creationId="{BF6C86B3-43A2-AAAE-1F4B-D12A8B620BFA}"/>
          </ac:spMkLst>
        </pc:spChg>
        <pc:spChg chg="add mod">
          <ac:chgData name="Pablo Martin Calvo" userId="33475e84de89f0ed" providerId="Windows Live" clId="Web-{3766E3DF-D159-46F6-BC90-0D23F0ABA6D5}" dt="2022-04-27T20:58:44.298" v="1500"/>
          <ac:spMkLst>
            <pc:docMk/>
            <pc:sldMk cId="3437336377" sldId="272"/>
            <ac:spMk id="9" creationId="{5CB9ED07-5046-831D-A2B8-FC1ECF3D6742}"/>
          </ac:spMkLst>
        </pc:spChg>
        <pc:spChg chg="add mod">
          <ac:chgData name="Pablo Martin Calvo" userId="33475e84de89f0ed" providerId="Windows Live" clId="Web-{3766E3DF-D159-46F6-BC90-0D23F0ABA6D5}" dt="2022-04-27T20:59:07.252" v="1508" actId="20577"/>
          <ac:spMkLst>
            <pc:docMk/>
            <pc:sldMk cId="3437336377" sldId="272"/>
            <ac:spMk id="10" creationId="{33CC08AB-9DD3-B53B-0FD4-DD1FC797B659}"/>
          </ac:spMkLst>
        </pc:spChg>
        <pc:spChg chg="add mod">
          <ac:chgData name="Pablo Martin Calvo" userId="33475e84de89f0ed" providerId="Windows Live" clId="Web-{3766E3DF-D159-46F6-BC90-0D23F0ABA6D5}" dt="2022-04-27T20:59:16.846" v="1514" actId="20577"/>
          <ac:spMkLst>
            <pc:docMk/>
            <pc:sldMk cId="3437336377" sldId="272"/>
            <ac:spMk id="11" creationId="{4154B162-22AE-23A9-DD34-95133C3214CE}"/>
          </ac:spMkLst>
        </pc:spChg>
        <pc:spChg chg="add mod">
          <ac:chgData name="Pablo Martin Calvo" userId="33475e84de89f0ed" providerId="Windows Live" clId="Web-{3766E3DF-D159-46F6-BC90-0D23F0ABA6D5}" dt="2022-04-27T21:12:49.834" v="1644" actId="1076"/>
          <ac:spMkLst>
            <pc:docMk/>
            <pc:sldMk cId="3437336377" sldId="272"/>
            <ac:spMk id="12" creationId="{B62B4BD7-0439-61E1-7A0E-F98BA27CE7A4}"/>
          </ac:spMkLst>
        </pc:spChg>
        <pc:spChg chg="add mod">
          <ac:chgData name="Pablo Martin Calvo" userId="33475e84de89f0ed" providerId="Windows Live" clId="Web-{3766E3DF-D159-46F6-BC90-0D23F0ABA6D5}" dt="2022-04-27T21:00:47.957" v="1587" actId="20577"/>
          <ac:spMkLst>
            <pc:docMk/>
            <pc:sldMk cId="3437336377" sldId="272"/>
            <ac:spMk id="13" creationId="{7848B9C5-0B97-DEFB-571A-463FC3D5D3E8}"/>
          </ac:spMkLst>
        </pc:spChg>
        <pc:spChg chg="add mod">
          <ac:chgData name="Pablo Martin Calvo" userId="33475e84de89f0ed" providerId="Windows Live" clId="Web-{3766E3DF-D159-46F6-BC90-0D23F0ABA6D5}" dt="2022-04-27T21:12:42.959" v="1642" actId="20577"/>
          <ac:spMkLst>
            <pc:docMk/>
            <pc:sldMk cId="3437336377" sldId="272"/>
            <ac:spMk id="14" creationId="{491AF969-9884-82AB-A05E-CE9048B8D374}"/>
          </ac:spMkLst>
        </pc:spChg>
        <pc:spChg chg="add mod">
          <ac:chgData name="Pablo Martin Calvo" userId="33475e84de89f0ed" providerId="Windows Live" clId="Web-{3766E3DF-D159-46F6-BC90-0D23F0ABA6D5}" dt="2022-04-27T21:24:42.026" v="1727" actId="1076"/>
          <ac:spMkLst>
            <pc:docMk/>
            <pc:sldMk cId="3437336377" sldId="272"/>
            <ac:spMk id="15" creationId="{875C5A4F-4396-4262-3721-649FBFAB7F59}"/>
          </ac:spMkLst>
        </pc:spChg>
        <pc:spChg chg="add mod">
          <ac:chgData name="Pablo Martin Calvo" userId="33475e84de89f0ed" providerId="Windows Live" clId="Web-{3766E3DF-D159-46F6-BC90-0D23F0ABA6D5}" dt="2022-04-27T21:25:59.294" v="1807" actId="1076"/>
          <ac:spMkLst>
            <pc:docMk/>
            <pc:sldMk cId="3437336377" sldId="272"/>
            <ac:spMk id="16" creationId="{01FF648F-CE73-7105-57CE-F5CF5CE97FC2}"/>
          </ac:spMkLst>
        </pc:spChg>
        <pc:spChg chg="add mod">
          <ac:chgData name="Pablo Martin Calvo" userId="33475e84de89f0ed" providerId="Windows Live" clId="Web-{3766E3DF-D159-46F6-BC90-0D23F0ABA6D5}" dt="2022-04-27T21:26:44.904" v="1875" actId="20577"/>
          <ac:spMkLst>
            <pc:docMk/>
            <pc:sldMk cId="3437336377" sldId="272"/>
            <ac:spMk id="17" creationId="{B321587E-0526-7F7A-1883-72B51113A7BA}"/>
          </ac:spMkLst>
        </pc:spChg>
        <pc:picChg chg="add mod ord">
          <ac:chgData name="Pablo Martin Calvo" userId="33475e84de89f0ed" providerId="Windows Live" clId="Web-{3766E3DF-D159-46F6-BC90-0D23F0ABA6D5}" dt="2022-04-27T20:58:26.405" v="1494" actId="1076"/>
          <ac:picMkLst>
            <pc:docMk/>
            <pc:sldMk cId="3437336377" sldId="272"/>
            <ac:picMk id="6" creationId="{72CFC8E4-E71F-EA4C-9072-0CCD1A91E61A}"/>
          </ac:picMkLst>
        </pc:picChg>
        <pc:picChg chg="add mod">
          <ac:chgData name="Pablo Martin Calvo" userId="33475e84de89f0ed" providerId="Windows Live" clId="Web-{3766E3DF-D159-46F6-BC90-0D23F0ABA6D5}" dt="2022-04-27T20:58:26.405" v="1495" actId="1076"/>
          <ac:picMkLst>
            <pc:docMk/>
            <pc:sldMk cId="3437336377" sldId="272"/>
            <ac:picMk id="7" creationId="{4D65E38D-1706-C04C-7571-C4A0E9A685E8}"/>
          </ac:picMkLst>
        </pc:picChg>
        <pc:picChg chg="add mod">
          <ac:chgData name="Pablo Martin Calvo" userId="33475e84de89f0ed" providerId="Windows Live" clId="Web-{3766E3DF-D159-46F6-BC90-0D23F0ABA6D5}" dt="2022-04-27T20:58:26.405" v="1496" actId="1076"/>
          <ac:picMkLst>
            <pc:docMk/>
            <pc:sldMk cId="3437336377" sldId="272"/>
            <ac:picMk id="8" creationId="{58E7490C-D327-3F86-A4C7-B04D8F313F83}"/>
          </ac:picMkLst>
        </pc:picChg>
      </pc:sldChg>
    </pc:docChg>
  </pc:docChgLst>
  <pc:docChgLst>
    <pc:chgData name="Pablo Martin Calvo" userId="33475e84de89f0ed" providerId="Windows Live" clId="Web-{42E75BCA-081D-45B6-A825-08B50F83AFCE}"/>
    <pc:docChg chg="addSld delSld modSld sldOrd">
      <pc:chgData name="Pablo Martin Calvo" userId="33475e84de89f0ed" providerId="Windows Live" clId="Web-{42E75BCA-081D-45B6-A825-08B50F83AFCE}" dt="2022-05-17T20:30:54.784" v="1706"/>
      <pc:docMkLst>
        <pc:docMk/>
      </pc:docMkLst>
      <pc:sldChg chg="modSp">
        <pc:chgData name="Pablo Martin Calvo" userId="33475e84de89f0ed" providerId="Windows Live" clId="Web-{42E75BCA-081D-45B6-A825-08B50F83AFCE}" dt="2022-05-17T19:09:28.539" v="1163" actId="20577"/>
        <pc:sldMkLst>
          <pc:docMk/>
          <pc:sldMk cId="2406273178" sldId="256"/>
        </pc:sldMkLst>
        <pc:spChg chg="mod">
          <ac:chgData name="Pablo Martin Calvo" userId="33475e84de89f0ed" providerId="Windows Live" clId="Web-{42E75BCA-081D-45B6-A825-08B50F83AFCE}" dt="2022-05-17T19:09:28.539" v="1163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E75BCA-081D-45B6-A825-08B50F83AFCE}" dt="2022-05-17T19:21:22.588" v="1470" actId="20577"/>
        <pc:sldMkLst>
          <pc:docMk/>
          <pc:sldMk cId="914369882" sldId="257"/>
        </pc:sldMkLst>
        <pc:spChg chg="mod">
          <ac:chgData name="Pablo Martin Calvo" userId="33475e84de89f0ed" providerId="Windows Live" clId="Web-{42E75BCA-081D-45B6-A825-08B50F83AFCE}" dt="2022-05-17T19:21:22.588" v="147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20:29:58.079" v="1698" actId="20577"/>
        <pc:sldMkLst>
          <pc:docMk/>
          <pc:sldMk cId="1766337224" sldId="258"/>
        </pc:sldMkLst>
        <pc:spChg chg="mod">
          <ac:chgData name="Pablo Martin Calvo" userId="33475e84de89f0ed" providerId="Windows Live" clId="Web-{42E75BCA-081D-45B6-A825-08B50F83AFCE}" dt="2022-05-17T20:29:58.079" v="1698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06:28:21.996" v="62" actId="20577"/>
        <pc:sldMkLst>
          <pc:docMk/>
          <pc:sldMk cId="1300957007" sldId="300"/>
        </pc:sldMkLst>
        <pc:spChg chg="mod">
          <ac:chgData name="Pablo Martin Calvo" userId="33475e84de89f0ed" providerId="Windows Live" clId="Web-{42E75BCA-081D-45B6-A825-08B50F83AFCE}" dt="2022-05-17T06:27:57.538" v="25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28:21.996" v="62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28:33.949" v="76"/>
        <pc:sldMkLst>
          <pc:docMk/>
          <pc:sldMk cId="3680494291" sldId="301"/>
        </pc:sldMkLst>
        <pc:spChg chg="mod">
          <ac:chgData name="Pablo Martin Calvo" userId="33475e84de89f0ed" providerId="Windows Live" clId="Web-{42E75BCA-081D-45B6-A825-08B50F83AFCE}" dt="2022-05-17T06:28:31.152" v="74" actId="20577"/>
          <ac:spMkLst>
            <pc:docMk/>
            <pc:sldMk cId="3680494291" sldId="301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28:33.949" v="76"/>
          <ac:spMkLst>
            <pc:docMk/>
            <pc:sldMk cId="3680494291" sldId="301"/>
            <ac:spMk id="4" creationId="{65939553-28F6-A6B6-FFE9-D25052161B4F}"/>
          </ac:spMkLst>
        </pc:spChg>
        <pc:spChg chg="del">
          <ac:chgData name="Pablo Martin Calvo" userId="33475e84de89f0ed" providerId="Windows Live" clId="Web-{42E75BCA-081D-45B6-A825-08B50F83AFCE}" dt="2022-05-17T06:28:32.902" v="75"/>
          <ac:spMkLst>
            <pc:docMk/>
            <pc:sldMk cId="3680494291" sldId="301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28:33.949" v="76"/>
          <ac:picMkLst>
            <pc:docMk/>
            <pc:sldMk cId="3680494291" sldId="301"/>
            <ac:picMk id="5" creationId="{991A924D-A19B-EFFB-CDD0-ED14D271A1E0}"/>
          </ac:picMkLst>
        </pc:picChg>
      </pc:sldChg>
      <pc:sldChg chg="addSp delSp modSp">
        <pc:chgData name="Pablo Martin Calvo" userId="33475e84de89f0ed" providerId="Windows Live" clId="Web-{42E75BCA-081D-45B6-A825-08B50F83AFCE}" dt="2022-05-17T06:36:12.976" v="84" actId="1076"/>
        <pc:sldMkLst>
          <pc:docMk/>
          <pc:sldMk cId="2591893858" sldId="302"/>
        </pc:sldMkLst>
        <pc:spChg chg="mod">
          <ac:chgData name="Pablo Martin Calvo" userId="33475e84de89f0ed" providerId="Windows Live" clId="Web-{42E75BCA-081D-45B6-A825-08B50F83AFCE}" dt="2022-05-17T06:35:50.210" v="81" actId="20577"/>
          <ac:spMkLst>
            <pc:docMk/>
            <pc:sldMk cId="2591893858" sldId="302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36:07.992" v="83"/>
          <ac:spMkLst>
            <pc:docMk/>
            <pc:sldMk cId="2591893858" sldId="302"/>
            <ac:spMk id="4" creationId="{B16EDD33-288B-8026-5397-C393E37D32D6}"/>
          </ac:spMkLst>
        </pc:spChg>
        <pc:spChg chg="del">
          <ac:chgData name="Pablo Martin Calvo" userId="33475e84de89f0ed" providerId="Windows Live" clId="Web-{42E75BCA-081D-45B6-A825-08B50F83AFCE}" dt="2022-05-17T06:36:05.570" v="82"/>
          <ac:spMkLst>
            <pc:docMk/>
            <pc:sldMk cId="2591893858" sldId="302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36:12.976" v="84" actId="1076"/>
          <ac:picMkLst>
            <pc:docMk/>
            <pc:sldMk cId="2591893858" sldId="302"/>
            <ac:picMk id="5" creationId="{B7C7D302-97C6-6B90-4593-8EC6B90BB812}"/>
          </ac:picMkLst>
        </pc:picChg>
      </pc:sldChg>
      <pc:sldChg chg="addSp modSp">
        <pc:chgData name="Pablo Martin Calvo" userId="33475e84de89f0ed" providerId="Windows Live" clId="Web-{42E75BCA-081D-45B6-A825-08B50F83AFCE}" dt="2022-05-17T06:41:00.077" v="95" actId="1076"/>
        <pc:sldMkLst>
          <pc:docMk/>
          <pc:sldMk cId="628251198" sldId="303"/>
        </pc:sldMkLst>
        <pc:spChg chg="mod">
          <ac:chgData name="Pablo Martin Calvo" userId="33475e84de89f0ed" providerId="Windows Live" clId="Web-{42E75BCA-081D-45B6-A825-08B50F83AFCE}" dt="2022-05-17T06:40:46.561" v="90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40:51.718" v="92" actId="20577"/>
          <ac:spMkLst>
            <pc:docMk/>
            <pc:sldMk cId="628251198" sldId="303"/>
            <ac:spMk id="10" creationId="{54637D71-CE10-932C-9E67-E2264687AC4E}"/>
          </ac:spMkLst>
        </pc:spChg>
        <pc:picChg chg="add mod">
          <ac:chgData name="Pablo Martin Calvo" userId="33475e84de89f0ed" providerId="Windows Live" clId="Web-{42E75BCA-081D-45B6-A825-08B50F83AFCE}" dt="2022-05-17T06:41:00.077" v="95" actId="1076"/>
          <ac:picMkLst>
            <pc:docMk/>
            <pc:sldMk cId="628251198" sldId="303"/>
            <ac:picMk id="3" creationId="{46D9DA45-9DA6-42E6-1439-0CCC526F1869}"/>
          </ac:picMkLst>
        </pc:picChg>
      </pc:sldChg>
      <pc:sldChg chg="modSp">
        <pc:chgData name="Pablo Martin Calvo" userId="33475e84de89f0ed" providerId="Windows Live" clId="Web-{42E75BCA-081D-45B6-A825-08B50F83AFCE}" dt="2022-05-17T07:37:16.483" v="544" actId="20577"/>
        <pc:sldMkLst>
          <pc:docMk/>
          <pc:sldMk cId="2439232563" sldId="304"/>
        </pc:sldMkLst>
        <pc:spChg chg="mod">
          <ac:chgData name="Pablo Martin Calvo" userId="33475e84de89f0ed" providerId="Windows Live" clId="Web-{42E75BCA-081D-45B6-A825-08B50F83AFCE}" dt="2022-05-17T07:33:50.790" v="464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7:37:16.483" v="544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55:05.348" v="134" actId="1076"/>
        <pc:sldMkLst>
          <pc:docMk/>
          <pc:sldMk cId="3481619368" sldId="305"/>
        </pc:sldMkLst>
        <pc:spChg chg="mod">
          <ac:chgData name="Pablo Martin Calvo" userId="33475e84de89f0ed" providerId="Windows Live" clId="Web-{42E75BCA-081D-45B6-A825-08B50F83AFCE}" dt="2022-05-17T06:54:35.441" v="126" actId="20577"/>
          <ac:spMkLst>
            <pc:docMk/>
            <pc:sldMk cId="3481619368" sldId="305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4:39.770" v="129"/>
          <ac:spMkLst>
            <pc:docMk/>
            <pc:sldMk cId="3481619368" sldId="305"/>
            <ac:spMk id="5" creationId="{4A75DB8D-CD78-6C6B-501A-789A8D958331}"/>
          </ac:spMkLst>
        </pc:spChg>
        <pc:spChg chg="add del mod">
          <ac:chgData name="Pablo Martin Calvo" userId="33475e84de89f0ed" providerId="Windows Live" clId="Web-{42E75BCA-081D-45B6-A825-08B50F83AFCE}" dt="2022-05-17T06:55:01.692" v="133"/>
          <ac:spMkLst>
            <pc:docMk/>
            <pc:sldMk cId="3481619368" sldId="305"/>
            <ac:spMk id="7" creationId="{7ED5E6DA-5360-912C-5A1D-1BF32A4F182A}"/>
          </ac:spMkLst>
        </pc:spChg>
        <pc:spChg chg="del">
          <ac:chgData name="Pablo Martin Calvo" userId="33475e84de89f0ed" providerId="Windows Live" clId="Web-{42E75BCA-081D-45B6-A825-08B50F83AFCE}" dt="2022-05-17T06:54:49.332" v="131"/>
          <ac:spMkLst>
            <pc:docMk/>
            <pc:sldMk cId="3481619368" sldId="305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E75BCA-081D-45B6-A825-08B50F83AFCE}" dt="2022-05-17T06:55:05.348" v="134" actId="1076"/>
          <ac:graphicFrameMkLst>
            <pc:docMk/>
            <pc:sldMk cId="3481619368" sldId="305"/>
            <ac:graphicFrameMk id="4" creationId="{03769A52-6E51-04B6-FCB0-62E091743561}"/>
          </ac:graphicFrameMkLst>
        </pc:graphicFrameChg>
      </pc:sldChg>
      <pc:sldChg chg="modSp">
        <pc:chgData name="Pablo Martin Calvo" userId="33475e84de89f0ed" providerId="Windows Live" clId="Web-{42E75BCA-081D-45B6-A825-08B50F83AFCE}" dt="2022-05-17T18:58:58.383" v="904" actId="20577"/>
        <pc:sldMkLst>
          <pc:docMk/>
          <pc:sldMk cId="516805183" sldId="306"/>
        </pc:sldMkLst>
        <pc:spChg chg="mod">
          <ac:chgData name="Pablo Martin Calvo" userId="33475e84de89f0ed" providerId="Windows Live" clId="Web-{42E75BCA-081D-45B6-A825-08B50F83AFCE}" dt="2022-05-17T18:58:18.851" v="877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8:58.383" v="904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42E75BCA-081D-45B6-A825-08B50F83AFCE}" dt="2022-05-17T20:30:15.002" v="1705" actId="20577"/>
        <pc:sldMkLst>
          <pc:docMk/>
          <pc:sldMk cId="2346065052" sldId="307"/>
        </pc:sldMkLst>
        <pc:spChg chg="mod">
          <ac:chgData name="Pablo Martin Calvo" userId="33475e84de89f0ed" providerId="Windows Live" clId="Web-{42E75BCA-081D-45B6-A825-08B50F83AFCE}" dt="2022-05-17T20:30:11.814" v="1703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30:15.002" v="1705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42E75BCA-081D-45B6-A825-08B50F83AFCE}" dt="2022-05-17T19:33:48.012" v="1649"/>
        <pc:sldMkLst>
          <pc:docMk/>
          <pc:sldMk cId="3784578451" sldId="308"/>
        </pc:sldMkLst>
      </pc:sldChg>
      <pc:sldChg chg="del">
        <pc:chgData name="Pablo Martin Calvo" userId="33475e84de89f0ed" providerId="Windows Live" clId="Web-{42E75BCA-081D-45B6-A825-08B50F83AFCE}" dt="2022-05-17T19:33:48.012" v="1648"/>
        <pc:sldMkLst>
          <pc:docMk/>
          <pc:sldMk cId="2630215240" sldId="309"/>
        </pc:sldMkLst>
      </pc:sldChg>
      <pc:sldChg chg="del">
        <pc:chgData name="Pablo Martin Calvo" userId="33475e84de89f0ed" providerId="Windows Live" clId="Web-{42E75BCA-081D-45B6-A825-08B50F83AFCE}" dt="2022-05-17T19:33:48.012" v="1647"/>
        <pc:sldMkLst>
          <pc:docMk/>
          <pc:sldMk cId="2937760760" sldId="310"/>
        </pc:sldMkLst>
      </pc:sldChg>
      <pc:sldChg chg="del">
        <pc:chgData name="Pablo Martin Calvo" userId="33475e84de89f0ed" providerId="Windows Live" clId="Web-{42E75BCA-081D-45B6-A825-08B50F83AFCE}" dt="2022-05-17T19:33:48.012" v="1646"/>
        <pc:sldMkLst>
          <pc:docMk/>
          <pc:sldMk cId="3388216516" sldId="311"/>
        </pc:sldMkLst>
      </pc:sldChg>
      <pc:sldChg chg="del">
        <pc:chgData name="Pablo Martin Calvo" userId="33475e84de89f0ed" providerId="Windows Live" clId="Web-{42E75BCA-081D-45B6-A825-08B50F83AFCE}" dt="2022-05-17T19:33:48.012" v="1645"/>
        <pc:sldMkLst>
          <pc:docMk/>
          <pc:sldMk cId="2714043647" sldId="312"/>
        </pc:sldMkLst>
      </pc:sldChg>
      <pc:sldChg chg="del">
        <pc:chgData name="Pablo Martin Calvo" userId="33475e84de89f0ed" providerId="Windows Live" clId="Web-{42E75BCA-081D-45B6-A825-08B50F83AFCE}" dt="2022-05-17T19:33:48.012" v="1644"/>
        <pc:sldMkLst>
          <pc:docMk/>
          <pc:sldMk cId="763701979" sldId="313"/>
        </pc:sldMkLst>
      </pc:sldChg>
      <pc:sldChg chg="del">
        <pc:chgData name="Pablo Martin Calvo" userId="33475e84de89f0ed" providerId="Windows Live" clId="Web-{42E75BCA-081D-45B6-A825-08B50F83AFCE}" dt="2022-05-17T19:33:48.012" v="1643"/>
        <pc:sldMkLst>
          <pc:docMk/>
          <pc:sldMk cId="2543130620" sldId="314"/>
        </pc:sldMkLst>
      </pc:sldChg>
      <pc:sldChg chg="del">
        <pc:chgData name="Pablo Martin Calvo" userId="33475e84de89f0ed" providerId="Windows Live" clId="Web-{42E75BCA-081D-45B6-A825-08B50F83AFCE}" dt="2022-05-17T19:33:48.012" v="1642"/>
        <pc:sldMkLst>
          <pc:docMk/>
          <pc:sldMk cId="1591642735" sldId="315"/>
        </pc:sldMkLst>
      </pc:sldChg>
      <pc:sldChg chg="del">
        <pc:chgData name="Pablo Martin Calvo" userId="33475e84de89f0ed" providerId="Windows Live" clId="Web-{42E75BCA-081D-45B6-A825-08B50F83AFCE}" dt="2022-05-17T19:33:48.012" v="1639"/>
        <pc:sldMkLst>
          <pc:docMk/>
          <pc:sldMk cId="3881899139" sldId="316"/>
        </pc:sldMkLst>
      </pc:sldChg>
      <pc:sldChg chg="del">
        <pc:chgData name="Pablo Martin Calvo" userId="33475e84de89f0ed" providerId="Windows Live" clId="Web-{42E75BCA-081D-45B6-A825-08B50F83AFCE}" dt="2022-05-17T19:33:48.012" v="1640"/>
        <pc:sldMkLst>
          <pc:docMk/>
          <pc:sldMk cId="3281043835" sldId="317"/>
        </pc:sldMkLst>
      </pc:sldChg>
      <pc:sldChg chg="del">
        <pc:chgData name="Pablo Martin Calvo" userId="33475e84de89f0ed" providerId="Windows Live" clId="Web-{42E75BCA-081D-45B6-A825-08B50F83AFCE}" dt="2022-05-17T19:33:48.012" v="1641"/>
        <pc:sldMkLst>
          <pc:docMk/>
          <pc:sldMk cId="3474007214" sldId="318"/>
        </pc:sldMkLst>
      </pc:sldChg>
      <pc:sldChg chg="del">
        <pc:chgData name="Pablo Martin Calvo" userId="33475e84de89f0ed" providerId="Windows Live" clId="Web-{42E75BCA-081D-45B6-A825-08B50F83AFCE}" dt="2022-05-17T19:33:48.012" v="1638"/>
        <pc:sldMkLst>
          <pc:docMk/>
          <pc:sldMk cId="1467432027" sldId="319"/>
        </pc:sldMkLst>
      </pc:sldChg>
      <pc:sldChg chg="delSp">
        <pc:chgData name="Pablo Martin Calvo" userId="33475e84de89f0ed" providerId="Windows Live" clId="Web-{42E75BCA-081D-45B6-A825-08B50F83AFCE}" dt="2022-05-17T06:24:27.564" v="10"/>
        <pc:sldMkLst>
          <pc:docMk/>
          <pc:sldMk cId="272142536" sldId="320"/>
        </pc:sldMkLst>
        <pc:picChg chg="del">
          <ac:chgData name="Pablo Martin Calvo" userId="33475e84de89f0ed" providerId="Windows Live" clId="Web-{42E75BCA-081D-45B6-A825-08B50F83AFCE}" dt="2022-05-17T06:24:27.564" v="10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42E75BCA-081D-45B6-A825-08B50F83AFCE}" dt="2022-05-17T06:56:19.210" v="204" actId="20577"/>
        <pc:sldMkLst>
          <pc:docMk/>
          <pc:sldMk cId="1580286942" sldId="323"/>
        </pc:sldMkLst>
        <pc:spChg chg="mod">
          <ac:chgData name="Pablo Martin Calvo" userId="33475e84de89f0ed" providerId="Windows Live" clId="Web-{42E75BCA-081D-45B6-A825-08B50F83AFCE}" dt="2022-05-17T06:55:31.255" v="162" actId="20577"/>
          <ac:spMkLst>
            <pc:docMk/>
            <pc:sldMk cId="1580286942" sldId="323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6:19.210" v="204" actId="20577"/>
          <ac:spMkLst>
            <pc:docMk/>
            <pc:sldMk cId="1580286942" sldId="323"/>
            <ac:spMk id="3" creationId="{9461D94D-9B8C-B58D-DF4B-1344E13EA566}"/>
          </ac:spMkLst>
        </pc:spChg>
        <pc:graphicFrameChg chg="del">
          <ac:chgData name="Pablo Martin Calvo" userId="33475e84de89f0ed" providerId="Windows Live" clId="Web-{42E75BCA-081D-45B6-A825-08B50F83AFCE}" dt="2022-05-17T06:55:34.177" v="163"/>
          <ac:graphicFrameMkLst>
            <pc:docMk/>
            <pc:sldMk cId="1580286942" sldId="323"/>
            <ac:graphicFrameMk id="4" creationId="{03769A52-6E51-04B6-FCB0-62E091743561}"/>
          </ac:graphicFrameMkLst>
        </pc:graphicFrameChg>
      </pc:sldChg>
      <pc:sldChg chg="modSp add replId">
        <pc:chgData name="Pablo Martin Calvo" userId="33475e84de89f0ed" providerId="Windows Live" clId="Web-{42E75BCA-081D-45B6-A825-08B50F83AFCE}" dt="2022-05-17T06:58:56.917" v="444" actId="20577"/>
        <pc:sldMkLst>
          <pc:docMk/>
          <pc:sldMk cId="3219960185" sldId="324"/>
        </pc:sldMkLst>
        <pc:spChg chg="mod">
          <ac:chgData name="Pablo Martin Calvo" userId="33475e84de89f0ed" providerId="Windows Live" clId="Web-{42E75BCA-081D-45B6-A825-08B50F83AFCE}" dt="2022-05-17T06:57:04.867" v="213" actId="20577"/>
          <ac:spMkLst>
            <pc:docMk/>
            <pc:sldMk cId="3219960185" sldId="32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58:56.917" v="444" actId="20577"/>
          <ac:spMkLst>
            <pc:docMk/>
            <pc:sldMk cId="3219960185" sldId="324"/>
            <ac:spMk id="3" creationId="{9461D94D-9B8C-B58D-DF4B-1344E13EA566}"/>
          </ac:spMkLst>
        </pc:spChg>
      </pc:sldChg>
      <pc:sldChg chg="modSp add replId">
        <pc:chgData name="Pablo Martin Calvo" userId="33475e84de89f0ed" providerId="Windows Live" clId="Web-{42E75BCA-081D-45B6-A825-08B50F83AFCE}" dt="2022-05-17T20:25:58.166" v="1651" actId="20577"/>
        <pc:sldMkLst>
          <pc:docMk/>
          <pc:sldMk cId="1306639207" sldId="325"/>
        </pc:sldMkLst>
        <pc:spChg chg="mod">
          <ac:chgData name="Pablo Martin Calvo" userId="33475e84de89f0ed" providerId="Windows Live" clId="Web-{42E75BCA-081D-45B6-A825-08B50F83AFCE}" dt="2022-05-17T07:40:21.206" v="56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25:58.166" v="1651" actId="20577"/>
          <ac:spMkLst>
            <pc:docMk/>
            <pc:sldMk cId="1306639207" sldId="325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42E75BCA-081D-45B6-A825-08B50F83AFCE}" dt="2022-05-17T18:57:49.710" v="867" actId="20577"/>
        <pc:sldMkLst>
          <pc:docMk/>
          <pc:sldMk cId="1372298686" sldId="326"/>
        </pc:sldMkLst>
        <pc:spChg chg="mod">
          <ac:chgData name="Pablo Martin Calvo" userId="33475e84de89f0ed" providerId="Windows Live" clId="Web-{42E75BCA-081D-45B6-A825-08B50F83AFCE}" dt="2022-05-17T18:56:16.676" v="716" actId="20577"/>
          <ac:spMkLst>
            <pc:docMk/>
            <pc:sldMk cId="1372298686" sldId="32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7:49.710" v="867" actId="20577"/>
          <ac:spMkLst>
            <pc:docMk/>
            <pc:sldMk cId="1372298686" sldId="326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42E75BCA-081D-45B6-A825-08B50F83AFCE}" dt="2022-05-17T19:11:39.558" v="1462" actId="20577"/>
        <pc:sldMkLst>
          <pc:docMk/>
          <pc:sldMk cId="3366549564" sldId="327"/>
        </pc:sldMkLst>
        <pc:spChg chg="mod">
          <ac:chgData name="Pablo Martin Calvo" userId="33475e84de89f0ed" providerId="Windows Live" clId="Web-{42E75BCA-081D-45B6-A825-08B50F83AFCE}" dt="2022-05-17T19:09:58.165" v="1188" actId="20577"/>
          <ac:spMkLst>
            <pc:docMk/>
            <pc:sldMk cId="3366549564" sldId="32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9:11:39.558" v="1462" actId="20577"/>
          <ac:spMkLst>
            <pc:docMk/>
            <pc:sldMk cId="3366549564" sldId="327"/>
            <ac:spMk id="10" creationId="{54637D71-CE10-932C-9E67-E2264687AC4E}"/>
          </ac:spMkLst>
        </pc:spChg>
      </pc:sldChg>
      <pc:sldChg chg="add ord replId">
        <pc:chgData name="Pablo Martin Calvo" userId="33475e84de89f0ed" providerId="Windows Live" clId="Web-{42E75BCA-081D-45B6-A825-08B50F83AFCE}" dt="2022-05-17T20:30:54.784" v="1706"/>
        <pc:sldMkLst>
          <pc:docMk/>
          <pc:sldMk cId="3990241100" sldId="328"/>
        </pc:sldMkLst>
      </pc:sldChg>
      <pc:sldChg chg="add ord">
        <pc:chgData name="Pablo Martin Calvo" userId="33475e84de89f0ed" providerId="Windows Live" clId="Web-{42E75BCA-081D-45B6-A825-08B50F83AFCE}" dt="2022-05-17T20:30:01.157" v="1700"/>
        <pc:sldMkLst>
          <pc:docMk/>
          <pc:sldMk cId="4223790892" sldId="329"/>
        </pc:sldMkLst>
      </pc:sldChg>
    </pc:docChg>
  </pc:docChgLst>
  <pc:docChgLst>
    <pc:chgData clId="Web-{60ECF142-F3A1-40F1-B422-ED2A6832CFD9}"/>
    <pc:docChg chg="modSld">
      <pc:chgData name="" userId="" providerId="" clId="Web-{60ECF142-F3A1-40F1-B422-ED2A6832CFD9}" dt="2022-04-19T18:19:10.382" v="1" actId="20577"/>
      <pc:docMkLst>
        <pc:docMk/>
      </pc:docMkLst>
      <pc:sldChg chg="modSp">
        <pc:chgData name="" userId="" providerId="" clId="Web-{60ECF142-F3A1-40F1-B422-ED2A6832CFD9}" dt="2022-04-19T18:19:10.382" v="1" actId="20577"/>
        <pc:sldMkLst>
          <pc:docMk/>
          <pc:sldMk cId="2406273178" sldId="256"/>
        </pc:sldMkLst>
        <pc:spChg chg="mod">
          <ac:chgData name="" userId="" providerId="" clId="Web-{60ECF142-F3A1-40F1-B422-ED2A6832CFD9}" dt="2022-04-19T18:19:10.382" v="1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F75D53C9-910E-4127-BE7E-6D2FDBE27539}"/>
    <pc:docChg chg="addSld delSld modSld">
      <pc:chgData name="Pablo Martin Calvo" userId="33475e84de89f0ed" providerId="Windows Live" clId="Web-{F75D53C9-910E-4127-BE7E-6D2FDBE27539}" dt="2022-05-04T22:23:51.958" v="572" actId="20577"/>
      <pc:docMkLst>
        <pc:docMk/>
      </pc:docMkLst>
      <pc:sldChg chg="modSp">
        <pc:chgData name="Pablo Martin Calvo" userId="33475e84de89f0ed" providerId="Windows Live" clId="Web-{F75D53C9-910E-4127-BE7E-6D2FDBE27539}" dt="2022-05-04T21:35:02.387" v="46" actId="20577"/>
        <pc:sldMkLst>
          <pc:docMk/>
          <pc:sldMk cId="1766337224" sldId="258"/>
        </pc:sldMkLst>
        <pc:spChg chg="mod">
          <ac:chgData name="Pablo Martin Calvo" userId="33475e84de89f0ed" providerId="Windows Live" clId="Web-{F75D53C9-910E-4127-BE7E-6D2FDBE27539}" dt="2022-05-04T21:35:02.387" v="4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F75D53C9-910E-4127-BE7E-6D2FDBE27539}" dt="2022-05-04T22:21:19.658" v="471"/>
        <pc:sldMkLst>
          <pc:docMk/>
          <pc:sldMk cId="1970859352" sldId="273"/>
        </pc:sldMkLst>
      </pc:sldChg>
      <pc:sldChg chg="del">
        <pc:chgData name="Pablo Martin Calvo" userId="33475e84de89f0ed" providerId="Windows Live" clId="Web-{F75D53C9-910E-4127-BE7E-6D2FDBE27539}" dt="2022-05-04T22:21:19.658" v="470"/>
        <pc:sldMkLst>
          <pc:docMk/>
          <pc:sldMk cId="3890532024" sldId="274"/>
        </pc:sldMkLst>
      </pc:sldChg>
      <pc:sldChg chg="del">
        <pc:chgData name="Pablo Martin Calvo" userId="33475e84de89f0ed" providerId="Windows Live" clId="Web-{F75D53C9-910E-4127-BE7E-6D2FDBE27539}" dt="2022-05-04T22:21:19.642" v="469"/>
        <pc:sldMkLst>
          <pc:docMk/>
          <pc:sldMk cId="2254349419" sldId="275"/>
        </pc:sldMkLst>
      </pc:sldChg>
      <pc:sldChg chg="del">
        <pc:chgData name="Pablo Martin Calvo" userId="33475e84de89f0ed" providerId="Windows Live" clId="Web-{F75D53C9-910E-4127-BE7E-6D2FDBE27539}" dt="2022-05-04T22:21:19.642" v="468"/>
        <pc:sldMkLst>
          <pc:docMk/>
          <pc:sldMk cId="4278790643" sldId="276"/>
        </pc:sldMkLst>
      </pc:sldChg>
      <pc:sldChg chg="del">
        <pc:chgData name="Pablo Martin Calvo" userId="33475e84de89f0ed" providerId="Windows Live" clId="Web-{F75D53C9-910E-4127-BE7E-6D2FDBE27539}" dt="2022-05-04T22:21:19.642" v="467"/>
        <pc:sldMkLst>
          <pc:docMk/>
          <pc:sldMk cId="3024833900" sldId="277"/>
        </pc:sldMkLst>
      </pc:sldChg>
      <pc:sldChg chg="del">
        <pc:chgData name="Pablo Martin Calvo" userId="33475e84de89f0ed" providerId="Windows Live" clId="Web-{F75D53C9-910E-4127-BE7E-6D2FDBE27539}" dt="2022-05-04T22:21:19.642" v="466"/>
        <pc:sldMkLst>
          <pc:docMk/>
          <pc:sldMk cId="4088011314" sldId="278"/>
        </pc:sldMkLst>
      </pc:sldChg>
      <pc:sldChg chg="del">
        <pc:chgData name="Pablo Martin Calvo" userId="33475e84de89f0ed" providerId="Windows Live" clId="Web-{F75D53C9-910E-4127-BE7E-6D2FDBE27539}" dt="2022-05-04T22:21:19.642" v="465"/>
        <pc:sldMkLst>
          <pc:docMk/>
          <pc:sldMk cId="3557644065" sldId="279"/>
        </pc:sldMkLst>
      </pc:sldChg>
      <pc:sldChg chg="del">
        <pc:chgData name="Pablo Martin Calvo" userId="33475e84de89f0ed" providerId="Windows Live" clId="Web-{F75D53C9-910E-4127-BE7E-6D2FDBE27539}" dt="2022-05-04T22:21:19.642" v="464"/>
        <pc:sldMkLst>
          <pc:docMk/>
          <pc:sldMk cId="2686763209" sldId="280"/>
        </pc:sldMkLst>
      </pc:sldChg>
      <pc:sldChg chg="del">
        <pc:chgData name="Pablo Martin Calvo" userId="33475e84de89f0ed" providerId="Windows Live" clId="Web-{F75D53C9-910E-4127-BE7E-6D2FDBE27539}" dt="2022-05-04T22:21:19.642" v="463"/>
        <pc:sldMkLst>
          <pc:docMk/>
          <pc:sldMk cId="4161030030" sldId="281"/>
        </pc:sldMkLst>
      </pc:sldChg>
      <pc:sldChg chg="del">
        <pc:chgData name="Pablo Martin Calvo" userId="33475e84de89f0ed" providerId="Windows Live" clId="Web-{F75D53C9-910E-4127-BE7E-6D2FDBE27539}" dt="2022-05-04T22:21:19.642" v="461"/>
        <pc:sldMkLst>
          <pc:docMk/>
          <pc:sldMk cId="944140038" sldId="282"/>
        </pc:sldMkLst>
      </pc:sldChg>
      <pc:sldChg chg="del">
        <pc:chgData name="Pablo Martin Calvo" userId="33475e84de89f0ed" providerId="Windows Live" clId="Web-{F75D53C9-910E-4127-BE7E-6D2FDBE27539}" dt="2022-05-04T22:21:19.642" v="462"/>
        <pc:sldMkLst>
          <pc:docMk/>
          <pc:sldMk cId="1416852312" sldId="284"/>
        </pc:sldMkLst>
      </pc:sldChg>
      <pc:sldChg chg="del">
        <pc:chgData name="Pablo Martin Calvo" userId="33475e84de89f0ed" providerId="Windows Live" clId="Web-{F75D53C9-910E-4127-BE7E-6D2FDBE27539}" dt="2022-05-04T22:21:19.642" v="460"/>
        <pc:sldMkLst>
          <pc:docMk/>
          <pc:sldMk cId="3406690921" sldId="285"/>
        </pc:sldMkLst>
      </pc:sldChg>
      <pc:sldChg chg="addSp modSp">
        <pc:chgData name="Pablo Martin Calvo" userId="33475e84de89f0ed" providerId="Windows Live" clId="Web-{F75D53C9-910E-4127-BE7E-6D2FDBE27539}" dt="2022-05-04T22:04:21.399" v="272" actId="20577"/>
        <pc:sldMkLst>
          <pc:docMk/>
          <pc:sldMk cId="642085809" sldId="286"/>
        </pc:sldMkLst>
        <pc:spChg chg="mod">
          <ac:chgData name="Pablo Martin Calvo" userId="33475e84de89f0ed" providerId="Windows Live" clId="Web-{F75D53C9-910E-4127-BE7E-6D2FDBE27539}" dt="2022-05-04T22:01:17.722" v="226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04:21.399" v="272" actId="20577"/>
          <ac:spMkLst>
            <pc:docMk/>
            <pc:sldMk cId="642085809" sldId="286"/>
            <ac:spMk id="10" creationId="{54637D71-CE10-932C-9E67-E2264687AC4E}"/>
          </ac:spMkLst>
        </pc:spChg>
        <pc:picChg chg="add mod">
          <ac:chgData name="Pablo Martin Calvo" userId="33475e84de89f0ed" providerId="Windows Live" clId="Web-{F75D53C9-910E-4127-BE7E-6D2FDBE27539}" dt="2022-05-04T22:02:45.146" v="258" actId="14100"/>
          <ac:picMkLst>
            <pc:docMk/>
            <pc:sldMk cId="642085809" sldId="286"/>
            <ac:picMk id="3" creationId="{AFA9C22C-FE2A-3BD7-9836-F624C50B8E83}"/>
          </ac:picMkLst>
        </pc:picChg>
        <pc:picChg chg="add mod">
          <ac:chgData name="Pablo Martin Calvo" userId="33475e84de89f0ed" providerId="Windows Live" clId="Web-{F75D53C9-910E-4127-BE7E-6D2FDBE27539}" dt="2022-05-04T22:02:50.803" v="260" actId="1076"/>
          <ac:picMkLst>
            <pc:docMk/>
            <pc:sldMk cId="642085809" sldId="286"/>
            <ac:picMk id="4" creationId="{4E80DA47-1E0B-14CF-B741-79781737F75C}"/>
          </ac:picMkLst>
        </pc:picChg>
      </pc:sldChg>
      <pc:sldChg chg="del">
        <pc:chgData name="Pablo Martin Calvo" userId="33475e84de89f0ed" providerId="Windows Live" clId="Web-{F75D53C9-910E-4127-BE7E-6D2FDBE27539}" dt="2022-05-04T21:15:39.405" v="0"/>
        <pc:sldMkLst>
          <pc:docMk/>
          <pc:sldMk cId="3351327245" sldId="290"/>
        </pc:sldMkLst>
      </pc:sldChg>
      <pc:sldChg chg="modSp">
        <pc:chgData name="Pablo Martin Calvo" userId="33475e84de89f0ed" providerId="Windows Live" clId="Web-{F75D53C9-910E-4127-BE7E-6D2FDBE27539}" dt="2022-05-04T22:20:46.188" v="459" actId="20577"/>
        <pc:sldMkLst>
          <pc:docMk/>
          <pc:sldMk cId="4217090266" sldId="292"/>
        </pc:sldMkLst>
        <pc:spChg chg="mod">
          <ac:chgData name="Pablo Martin Calvo" userId="33475e84de89f0ed" providerId="Windows Live" clId="Web-{F75D53C9-910E-4127-BE7E-6D2FDBE27539}" dt="2022-05-04T22:20:46.188" v="459" actId="20577"/>
          <ac:spMkLst>
            <pc:docMk/>
            <pc:sldMk cId="4217090266" sldId="29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35:36.059" v="48" actId="20577"/>
        <pc:sldMkLst>
          <pc:docMk/>
          <pc:sldMk cId="4038033328" sldId="293"/>
        </pc:sldMkLst>
        <pc:spChg chg="mod">
          <ac:chgData name="Pablo Martin Calvo" userId="33475e84de89f0ed" providerId="Windows Live" clId="Web-{F75D53C9-910E-4127-BE7E-6D2FDBE27539}" dt="2022-05-04T21:20:04.021" v="21" actId="20577"/>
          <ac:spMkLst>
            <pc:docMk/>
            <pc:sldMk cId="4038033328" sldId="293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35:36.059" v="48" actId="20577"/>
          <ac:spMkLst>
            <pc:docMk/>
            <pc:sldMk cId="4038033328" sldId="29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48:24.375" v="213" actId="20577"/>
        <pc:sldMkLst>
          <pc:docMk/>
          <pc:sldMk cId="457976653" sldId="294"/>
        </pc:sldMkLst>
        <pc:spChg chg="mod">
          <ac:chgData name="Pablo Martin Calvo" userId="33475e84de89f0ed" providerId="Windows Live" clId="Web-{F75D53C9-910E-4127-BE7E-6D2FDBE27539}" dt="2022-05-04T21:46:18.169" v="127" actId="20577"/>
          <ac:spMkLst>
            <pc:docMk/>
            <pc:sldMk cId="457976653" sldId="294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48:24.375" v="213" actId="20577"/>
          <ac:spMkLst>
            <pc:docMk/>
            <pc:sldMk cId="457976653" sldId="29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19:02.467" v="393" actId="20577"/>
        <pc:sldMkLst>
          <pc:docMk/>
          <pc:sldMk cId="2399988733" sldId="295"/>
        </pc:sldMkLst>
        <pc:spChg chg="mod">
          <ac:chgData name="Pablo Martin Calvo" userId="33475e84de89f0ed" providerId="Windows Live" clId="Web-{F75D53C9-910E-4127-BE7E-6D2FDBE27539}" dt="2022-05-04T22:19:02.467" v="393" actId="20577"/>
          <ac:spMkLst>
            <pc:docMk/>
            <pc:sldMk cId="2399988733" sldId="295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18:16.638" v="385" actId="20577"/>
          <ac:spMkLst>
            <pc:docMk/>
            <pc:sldMk cId="2399988733" sldId="29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0:33.110" v="457" actId="20577"/>
        <pc:sldMkLst>
          <pc:docMk/>
          <pc:sldMk cId="3294823823" sldId="296"/>
        </pc:sldMkLst>
        <pc:spChg chg="mod">
          <ac:chgData name="Pablo Martin Calvo" userId="33475e84de89f0ed" providerId="Windows Live" clId="Web-{F75D53C9-910E-4127-BE7E-6D2FDBE27539}" dt="2022-05-04T22:19:38.280" v="397" actId="20577"/>
          <ac:spMkLst>
            <pc:docMk/>
            <pc:sldMk cId="3294823823" sldId="29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0:33.110" v="457" actId="20577"/>
          <ac:spMkLst>
            <pc:docMk/>
            <pc:sldMk cId="3294823823" sldId="29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3:51.958" v="572" actId="20577"/>
        <pc:sldMkLst>
          <pc:docMk/>
          <pc:sldMk cId="3546077204" sldId="297"/>
        </pc:sldMkLst>
        <pc:spChg chg="mod">
          <ac:chgData name="Pablo Martin Calvo" userId="33475e84de89f0ed" providerId="Windows Live" clId="Web-{F75D53C9-910E-4127-BE7E-6D2FDBE27539}" dt="2022-05-04T22:21:41.518" v="476" actId="20577"/>
          <ac:spMkLst>
            <pc:docMk/>
            <pc:sldMk cId="3546077204" sldId="297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3:51.958" v="572" actId="20577"/>
          <ac:spMkLst>
            <pc:docMk/>
            <pc:sldMk cId="3546077204" sldId="297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FF31AD9-EE20-48A2-8239-EFC4D8C89E2D}"/>
    <pc:docChg chg="addSld modSld">
      <pc:chgData name="Pablo Martin Calvo" userId="33475e84de89f0ed" providerId="Windows Live" clId="Web-{0FF31AD9-EE20-48A2-8239-EFC4D8C89E2D}" dt="2022-06-09T22:39:13.340" v="543" actId="20577"/>
      <pc:docMkLst>
        <pc:docMk/>
      </pc:docMkLst>
      <pc:sldChg chg="delSp modSp">
        <pc:chgData name="Pablo Martin Calvo" userId="33475e84de89f0ed" providerId="Windows Live" clId="Web-{0FF31AD9-EE20-48A2-8239-EFC4D8C89E2D}" dt="2022-06-09T22:36:17.262" v="500" actId="20577"/>
        <pc:sldMkLst>
          <pc:docMk/>
          <pc:sldMk cId="4167306189" sldId="417"/>
        </pc:sldMkLst>
        <pc:spChg chg="mod">
          <ac:chgData name="Pablo Martin Calvo" userId="33475e84de89f0ed" providerId="Windows Live" clId="Web-{0FF31AD9-EE20-48A2-8239-EFC4D8C89E2D}" dt="2022-06-09T22:27:48.529" v="11" actId="20577"/>
          <ac:spMkLst>
            <pc:docMk/>
            <pc:sldMk cId="4167306189" sldId="417"/>
            <ac:spMk id="2" creationId="{5B7FB519-F17D-A536-86FE-034AAFA17C15}"/>
          </ac:spMkLst>
        </pc:spChg>
        <pc:spChg chg="mod">
          <ac:chgData name="Pablo Martin Calvo" userId="33475e84de89f0ed" providerId="Windows Live" clId="Web-{0FF31AD9-EE20-48A2-8239-EFC4D8C89E2D}" dt="2022-06-09T22:36:17.262" v="500" actId="20577"/>
          <ac:spMkLst>
            <pc:docMk/>
            <pc:sldMk cId="4167306189" sldId="417"/>
            <ac:spMk id="3" creationId="{C5CD4017-C5FB-64C3-CB0F-3BE3BE3A07A5}"/>
          </ac:spMkLst>
        </pc:spChg>
        <pc:spChg chg="del">
          <ac:chgData name="Pablo Martin Calvo" userId="33475e84de89f0ed" providerId="Windows Live" clId="Web-{0FF31AD9-EE20-48A2-8239-EFC4D8C89E2D}" dt="2022-06-09T22:28:43.966" v="101"/>
          <ac:spMkLst>
            <pc:docMk/>
            <pc:sldMk cId="4167306189" sldId="417"/>
            <ac:spMk id="7" creationId="{BCCE1D5E-E736-9422-BBA7-403A029ABC16}"/>
          </ac:spMkLst>
        </pc:spChg>
        <pc:picChg chg="del">
          <ac:chgData name="Pablo Martin Calvo" userId="33475e84de89f0ed" providerId="Windows Live" clId="Web-{0FF31AD9-EE20-48A2-8239-EFC4D8C89E2D}" dt="2022-06-09T22:28:43.966" v="102"/>
          <ac:picMkLst>
            <pc:docMk/>
            <pc:sldMk cId="4167306189" sldId="417"/>
            <ac:picMk id="6" creationId="{35FA227E-BFE2-7A15-8E26-F9FE652B2B93}"/>
          </ac:picMkLst>
        </pc:picChg>
      </pc:sldChg>
      <pc:sldChg chg="modSp add replId">
        <pc:chgData name="Pablo Martin Calvo" userId="33475e84de89f0ed" providerId="Windows Live" clId="Web-{0FF31AD9-EE20-48A2-8239-EFC4D8C89E2D}" dt="2022-06-09T22:30:20.779" v="239" actId="20577"/>
        <pc:sldMkLst>
          <pc:docMk/>
          <pc:sldMk cId="3836249749" sldId="439"/>
        </pc:sldMkLst>
        <pc:spChg chg="mod">
          <ac:chgData name="Pablo Martin Calvo" userId="33475e84de89f0ed" providerId="Windows Live" clId="Web-{0FF31AD9-EE20-48A2-8239-EFC4D8C89E2D}" dt="2022-06-09T22:29:30.654" v="129" actId="20577"/>
          <ac:spMkLst>
            <pc:docMk/>
            <pc:sldMk cId="3836249749" sldId="439"/>
            <ac:spMk id="2" creationId="{5B7FB519-F17D-A536-86FE-034AAFA17C15}"/>
          </ac:spMkLst>
        </pc:spChg>
        <pc:spChg chg="mod">
          <ac:chgData name="Pablo Martin Calvo" userId="33475e84de89f0ed" providerId="Windows Live" clId="Web-{0FF31AD9-EE20-48A2-8239-EFC4D8C89E2D}" dt="2022-06-09T22:30:20.779" v="239" actId="20577"/>
          <ac:spMkLst>
            <pc:docMk/>
            <pc:sldMk cId="3836249749" sldId="439"/>
            <ac:spMk id="3" creationId="{C5CD4017-C5FB-64C3-CB0F-3BE3BE3A07A5}"/>
          </ac:spMkLst>
        </pc:spChg>
      </pc:sldChg>
      <pc:sldChg chg="modSp add replId">
        <pc:chgData name="Pablo Martin Calvo" userId="33475e84de89f0ed" providerId="Windows Live" clId="Web-{0FF31AD9-EE20-48A2-8239-EFC4D8C89E2D}" dt="2022-06-09T22:31:10.044" v="302" actId="20577"/>
        <pc:sldMkLst>
          <pc:docMk/>
          <pc:sldMk cId="998851360" sldId="440"/>
        </pc:sldMkLst>
        <pc:spChg chg="mod">
          <ac:chgData name="Pablo Martin Calvo" userId="33475e84de89f0ed" providerId="Windows Live" clId="Web-{0FF31AD9-EE20-48A2-8239-EFC4D8C89E2D}" dt="2022-06-09T22:30:33.466" v="243" actId="20577"/>
          <ac:spMkLst>
            <pc:docMk/>
            <pc:sldMk cId="998851360" sldId="440"/>
            <ac:spMk id="2" creationId="{5B7FB519-F17D-A536-86FE-034AAFA17C15}"/>
          </ac:spMkLst>
        </pc:spChg>
        <pc:spChg chg="mod">
          <ac:chgData name="Pablo Martin Calvo" userId="33475e84de89f0ed" providerId="Windows Live" clId="Web-{0FF31AD9-EE20-48A2-8239-EFC4D8C89E2D}" dt="2022-06-09T22:31:10.044" v="302" actId="20577"/>
          <ac:spMkLst>
            <pc:docMk/>
            <pc:sldMk cId="998851360" sldId="440"/>
            <ac:spMk id="3" creationId="{C5CD4017-C5FB-64C3-CB0F-3BE3BE3A07A5}"/>
          </ac:spMkLst>
        </pc:spChg>
      </pc:sldChg>
      <pc:sldChg chg="addSp delSp modSp add replId">
        <pc:chgData name="Pablo Martin Calvo" userId="33475e84de89f0ed" providerId="Windows Live" clId="Web-{0FF31AD9-EE20-48A2-8239-EFC4D8C89E2D}" dt="2022-06-09T22:36:10.137" v="498" actId="20577"/>
        <pc:sldMkLst>
          <pc:docMk/>
          <pc:sldMk cId="527128640" sldId="441"/>
        </pc:sldMkLst>
        <pc:spChg chg="mod">
          <ac:chgData name="Pablo Martin Calvo" userId="33475e84de89f0ed" providerId="Windows Live" clId="Web-{0FF31AD9-EE20-48A2-8239-EFC4D8C89E2D}" dt="2022-06-09T22:35:06.106" v="444" actId="20577"/>
          <ac:spMkLst>
            <pc:docMk/>
            <pc:sldMk cId="527128640" sldId="441"/>
            <ac:spMk id="2" creationId="{5B7FB519-F17D-A536-86FE-034AAFA17C15}"/>
          </ac:spMkLst>
        </pc:spChg>
        <pc:spChg chg="mod">
          <ac:chgData name="Pablo Martin Calvo" userId="33475e84de89f0ed" providerId="Windows Live" clId="Web-{0FF31AD9-EE20-48A2-8239-EFC4D8C89E2D}" dt="2022-06-09T22:36:10.137" v="498" actId="20577"/>
          <ac:spMkLst>
            <pc:docMk/>
            <pc:sldMk cId="527128640" sldId="441"/>
            <ac:spMk id="3" creationId="{C5CD4017-C5FB-64C3-CB0F-3BE3BE3A07A5}"/>
          </ac:spMkLst>
        </pc:spChg>
        <pc:picChg chg="add del mod">
          <ac:chgData name="Pablo Martin Calvo" userId="33475e84de89f0ed" providerId="Windows Live" clId="Web-{0FF31AD9-EE20-48A2-8239-EFC4D8C89E2D}" dt="2022-06-09T22:35:12.028" v="445"/>
          <ac:picMkLst>
            <pc:docMk/>
            <pc:sldMk cId="527128640" sldId="441"/>
            <ac:picMk id="5" creationId="{5C59ABE2-7700-B348-E802-F5F7607930D0}"/>
          </ac:picMkLst>
        </pc:picChg>
      </pc:sldChg>
      <pc:sldChg chg="addSp modSp add replId">
        <pc:chgData name="Pablo Martin Calvo" userId="33475e84de89f0ed" providerId="Windows Live" clId="Web-{0FF31AD9-EE20-48A2-8239-EFC4D8C89E2D}" dt="2022-06-09T22:34:25.872" v="427"/>
        <pc:sldMkLst>
          <pc:docMk/>
          <pc:sldMk cId="1064070421" sldId="442"/>
        </pc:sldMkLst>
        <pc:picChg chg="add mod">
          <ac:chgData name="Pablo Martin Calvo" userId="33475e84de89f0ed" providerId="Windows Live" clId="Web-{0FF31AD9-EE20-48A2-8239-EFC4D8C89E2D}" dt="2022-06-09T22:34:01.138" v="425" actId="1076"/>
          <ac:picMkLst>
            <pc:docMk/>
            <pc:sldMk cId="1064070421" sldId="442"/>
            <ac:picMk id="4" creationId="{0DDC5C8B-BF31-D709-4F1E-99AA9F97BC6B}"/>
          </ac:picMkLst>
        </pc:picChg>
        <pc:picChg chg="add">
          <ac:chgData name="Pablo Martin Calvo" userId="33475e84de89f0ed" providerId="Windows Live" clId="Web-{0FF31AD9-EE20-48A2-8239-EFC4D8C89E2D}" dt="2022-06-09T22:34:25.872" v="427"/>
          <ac:picMkLst>
            <pc:docMk/>
            <pc:sldMk cId="1064070421" sldId="442"/>
            <ac:picMk id="5" creationId="{85B24A77-559C-20FA-AC77-D9931E89DB6A}"/>
          </ac:picMkLst>
        </pc:picChg>
      </pc:sldChg>
      <pc:sldChg chg="add replId">
        <pc:chgData name="Pablo Martin Calvo" userId="33475e84de89f0ed" providerId="Windows Live" clId="Web-{0FF31AD9-EE20-48A2-8239-EFC4D8C89E2D}" dt="2022-06-09T22:34:03.544" v="426"/>
        <pc:sldMkLst>
          <pc:docMk/>
          <pc:sldMk cId="3295592067" sldId="443"/>
        </pc:sldMkLst>
      </pc:sldChg>
      <pc:sldChg chg="modSp add replId">
        <pc:chgData name="Pablo Martin Calvo" userId="33475e84de89f0ed" providerId="Windows Live" clId="Web-{0FF31AD9-EE20-48A2-8239-EFC4D8C89E2D}" dt="2022-06-09T22:39:13.340" v="543" actId="20577"/>
        <pc:sldMkLst>
          <pc:docMk/>
          <pc:sldMk cId="1455157125" sldId="444"/>
        </pc:sldMkLst>
        <pc:spChg chg="mod">
          <ac:chgData name="Pablo Martin Calvo" userId="33475e84de89f0ed" providerId="Windows Live" clId="Web-{0FF31AD9-EE20-48A2-8239-EFC4D8C89E2D}" dt="2022-06-09T22:39:13.340" v="543" actId="20577"/>
          <ac:spMkLst>
            <pc:docMk/>
            <pc:sldMk cId="1455157125" sldId="444"/>
            <ac:spMk id="3" creationId="{C5CD4017-C5FB-64C3-CB0F-3BE3BE3A07A5}"/>
          </ac:spMkLst>
        </pc:spChg>
      </pc:sldChg>
    </pc:docChg>
  </pc:docChgLst>
  <pc:docChgLst>
    <pc:chgData name="Pablo Martin Calvo" userId="33475e84de89f0ed" providerId="Windows Live" clId="Web-{F55894A7-2C1E-4814-8236-08FCA944110F}"/>
    <pc:docChg chg="addSld delSld modSld">
      <pc:chgData name="Pablo Martin Calvo" userId="33475e84de89f0ed" providerId="Windows Live" clId="Web-{F55894A7-2C1E-4814-8236-08FCA944110F}" dt="2022-06-03T00:18:47.498" v="1506" actId="20577"/>
      <pc:docMkLst>
        <pc:docMk/>
      </pc:docMkLst>
      <pc:sldChg chg="modSp">
        <pc:chgData name="Pablo Martin Calvo" userId="33475e84de89f0ed" providerId="Windows Live" clId="Web-{F55894A7-2C1E-4814-8236-08FCA944110F}" dt="2022-06-03T00:18:33.653" v="1495" actId="20577"/>
        <pc:sldMkLst>
          <pc:docMk/>
          <pc:sldMk cId="2406273178" sldId="256"/>
        </pc:sldMkLst>
        <pc:spChg chg="mod">
          <ac:chgData name="Pablo Martin Calvo" userId="33475e84de89f0ed" providerId="Windows Live" clId="Web-{F55894A7-2C1E-4814-8236-08FCA944110F}" dt="2022-06-03T00:18:33.653" v="149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F55894A7-2C1E-4814-8236-08FCA944110F}" dt="2022-06-03T00:18:47.498" v="1506" actId="20577"/>
        <pc:sldMkLst>
          <pc:docMk/>
          <pc:sldMk cId="914369882" sldId="257"/>
        </pc:sldMkLst>
        <pc:spChg chg="mod">
          <ac:chgData name="Pablo Martin Calvo" userId="33475e84de89f0ed" providerId="Windows Live" clId="Web-{F55894A7-2C1E-4814-8236-08FCA944110F}" dt="2022-06-03T00:18:47.498" v="150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modSp">
        <pc:chgData name="Pablo Martin Calvo" userId="33475e84de89f0ed" providerId="Windows Live" clId="Web-{F55894A7-2C1E-4814-8236-08FCA944110F}" dt="2022-06-02T22:53:42.580" v="702" actId="20577"/>
        <pc:sldMkLst>
          <pc:docMk/>
          <pc:sldMk cId="1766337224" sldId="258"/>
        </pc:sldMkLst>
        <pc:spChg chg="mod">
          <ac:chgData name="Pablo Martin Calvo" userId="33475e84de89f0ed" providerId="Windows Live" clId="Web-{F55894A7-2C1E-4814-8236-08FCA944110F}" dt="2022-06-02T22:53:42.580" v="702" actId="20577"/>
          <ac:spMkLst>
            <pc:docMk/>
            <pc:sldMk cId="1766337224" sldId="258"/>
            <ac:spMk id="3" creationId="{B642C093-7229-DD5E-5230-FB4B1906861D}"/>
          </ac:spMkLst>
        </pc:spChg>
        <pc:picChg chg="add mod">
          <ac:chgData name="Pablo Martin Calvo" userId="33475e84de89f0ed" providerId="Windows Live" clId="Web-{F55894A7-2C1E-4814-8236-08FCA944110F}" dt="2022-06-02T22:53:28.377" v="698" actId="1076"/>
          <ac:picMkLst>
            <pc:docMk/>
            <pc:sldMk cId="1766337224" sldId="258"/>
            <ac:picMk id="4" creationId="{DCA357CD-7CBB-675D-F054-AB17F80C5A12}"/>
          </ac:picMkLst>
        </pc:picChg>
      </pc:sldChg>
      <pc:sldChg chg="addSp delSp modSp">
        <pc:chgData name="Pablo Martin Calvo" userId="33475e84de89f0ed" providerId="Windows Live" clId="Web-{F55894A7-2C1E-4814-8236-08FCA944110F}" dt="2022-06-03T00:17:28.603" v="1488" actId="1076"/>
        <pc:sldMkLst>
          <pc:docMk/>
          <pc:sldMk cId="2908740374" sldId="382"/>
        </pc:sldMkLst>
        <pc:spChg chg="mod">
          <ac:chgData name="Pablo Martin Calvo" userId="33475e84de89f0ed" providerId="Windows Live" clId="Web-{F55894A7-2C1E-4814-8236-08FCA944110F}" dt="2022-06-03T00:12:25.023" v="1454" actId="20577"/>
          <ac:spMkLst>
            <pc:docMk/>
            <pc:sldMk cId="2908740374" sldId="382"/>
            <ac:spMk id="2" creationId="{19079AAE-962B-0556-BB4C-2B8FF1EAD979}"/>
          </ac:spMkLst>
        </pc:spChg>
        <pc:spChg chg="del">
          <ac:chgData name="Pablo Martin Calvo" userId="33475e84de89f0ed" providerId="Windows Live" clId="Web-{F55894A7-2C1E-4814-8236-08FCA944110F}" dt="2022-06-03T00:12:27.492" v="1456"/>
          <ac:spMkLst>
            <pc:docMk/>
            <pc:sldMk cId="2908740374" sldId="382"/>
            <ac:spMk id="3" creationId="{B642C093-7229-DD5E-5230-FB4B1906861D}"/>
          </ac:spMkLst>
        </pc:spChg>
        <pc:spChg chg="add del mod">
          <ac:chgData name="Pablo Martin Calvo" userId="33475e84de89f0ed" providerId="Windows Live" clId="Web-{F55894A7-2C1E-4814-8236-08FCA944110F}" dt="2022-06-03T00:12:38.040" v="1459"/>
          <ac:spMkLst>
            <pc:docMk/>
            <pc:sldMk cId="2908740374" sldId="382"/>
            <ac:spMk id="6" creationId="{26D680A7-3616-6894-7305-420A042C4BA3}"/>
          </ac:spMkLst>
        </pc:spChg>
        <pc:grpChg chg="del">
          <ac:chgData name="Pablo Martin Calvo" userId="33475e84de89f0ed" providerId="Windows Live" clId="Web-{F55894A7-2C1E-4814-8236-08FCA944110F}" dt="2022-06-03T00:12:25.820" v="1455"/>
          <ac:grpSpMkLst>
            <pc:docMk/>
            <pc:sldMk cId="2908740374" sldId="382"/>
            <ac:grpSpMk id="23" creationId="{67C8FAF7-BB12-7EDA-1D92-60B77995D7BA}"/>
          </ac:grpSpMkLst>
        </pc:grpChg>
        <pc:picChg chg="add del mod">
          <ac:chgData name="Pablo Martin Calvo" userId="33475e84de89f0ed" providerId="Windows Live" clId="Web-{F55894A7-2C1E-4814-8236-08FCA944110F}" dt="2022-06-03T00:17:04.195" v="1481"/>
          <ac:picMkLst>
            <pc:docMk/>
            <pc:sldMk cId="2908740374" sldId="382"/>
            <ac:picMk id="4" creationId="{2B37C225-1D97-77F5-A001-CA1886F6356C}"/>
          </ac:picMkLst>
        </pc:picChg>
        <pc:picChg chg="add mod modCrop">
          <ac:chgData name="Pablo Martin Calvo" userId="33475e84de89f0ed" providerId="Windows Live" clId="Web-{F55894A7-2C1E-4814-8236-08FCA944110F}" dt="2022-06-03T00:17:28.603" v="1488" actId="1076"/>
          <ac:picMkLst>
            <pc:docMk/>
            <pc:sldMk cId="2908740374" sldId="382"/>
            <ac:picMk id="7" creationId="{38B2B8C5-005B-6F4D-28A7-5C4D86A0106C}"/>
          </ac:picMkLst>
        </pc:picChg>
      </pc:sldChg>
      <pc:sldChg chg="del">
        <pc:chgData name="Pablo Martin Calvo" userId="33475e84de89f0ed" providerId="Windows Live" clId="Web-{F55894A7-2C1E-4814-8236-08FCA944110F}" dt="2022-06-03T00:13:50.404" v="1475"/>
        <pc:sldMkLst>
          <pc:docMk/>
          <pc:sldMk cId="1936642971" sldId="383"/>
        </pc:sldMkLst>
      </pc:sldChg>
      <pc:sldChg chg="del">
        <pc:chgData name="Pablo Martin Calvo" userId="33475e84de89f0ed" providerId="Windows Live" clId="Web-{F55894A7-2C1E-4814-8236-08FCA944110F}" dt="2022-06-03T00:13:50.404" v="1474"/>
        <pc:sldMkLst>
          <pc:docMk/>
          <pc:sldMk cId="554066998" sldId="384"/>
        </pc:sldMkLst>
      </pc:sldChg>
      <pc:sldChg chg="del">
        <pc:chgData name="Pablo Martin Calvo" userId="33475e84de89f0ed" providerId="Windows Live" clId="Web-{F55894A7-2C1E-4814-8236-08FCA944110F}" dt="2022-06-03T00:13:50.404" v="1473"/>
        <pc:sldMkLst>
          <pc:docMk/>
          <pc:sldMk cId="778869381" sldId="385"/>
        </pc:sldMkLst>
      </pc:sldChg>
      <pc:sldChg chg="del">
        <pc:chgData name="Pablo Martin Calvo" userId="33475e84de89f0ed" providerId="Windows Live" clId="Web-{F55894A7-2C1E-4814-8236-08FCA944110F}" dt="2022-06-03T00:13:50.404" v="1472"/>
        <pc:sldMkLst>
          <pc:docMk/>
          <pc:sldMk cId="203130857" sldId="386"/>
        </pc:sldMkLst>
      </pc:sldChg>
      <pc:sldChg chg="del">
        <pc:chgData name="Pablo Martin Calvo" userId="33475e84de89f0ed" providerId="Windows Live" clId="Web-{F55894A7-2C1E-4814-8236-08FCA944110F}" dt="2022-06-03T00:13:50.404" v="1471"/>
        <pc:sldMkLst>
          <pc:docMk/>
          <pc:sldMk cId="3940162328" sldId="387"/>
        </pc:sldMkLst>
      </pc:sldChg>
      <pc:sldChg chg="del">
        <pc:chgData name="Pablo Martin Calvo" userId="33475e84de89f0ed" providerId="Windows Live" clId="Web-{F55894A7-2C1E-4814-8236-08FCA944110F}" dt="2022-06-03T00:13:50.388" v="1469"/>
        <pc:sldMkLst>
          <pc:docMk/>
          <pc:sldMk cId="2341379116" sldId="388"/>
        </pc:sldMkLst>
      </pc:sldChg>
      <pc:sldChg chg="del">
        <pc:chgData name="Pablo Martin Calvo" userId="33475e84de89f0ed" providerId="Windows Live" clId="Web-{F55894A7-2C1E-4814-8236-08FCA944110F}" dt="2022-06-03T00:13:50.388" v="1468"/>
        <pc:sldMkLst>
          <pc:docMk/>
          <pc:sldMk cId="824988485" sldId="389"/>
        </pc:sldMkLst>
      </pc:sldChg>
      <pc:sldChg chg="del">
        <pc:chgData name="Pablo Martin Calvo" userId="33475e84de89f0ed" providerId="Windows Live" clId="Web-{F55894A7-2C1E-4814-8236-08FCA944110F}" dt="2022-06-03T00:13:50.388" v="1470"/>
        <pc:sldMkLst>
          <pc:docMk/>
          <pc:sldMk cId="3374755462" sldId="390"/>
        </pc:sldMkLst>
      </pc:sldChg>
      <pc:sldChg chg="del">
        <pc:chgData name="Pablo Martin Calvo" userId="33475e84de89f0ed" providerId="Windows Live" clId="Web-{F55894A7-2C1E-4814-8236-08FCA944110F}" dt="2022-06-03T00:13:50.388" v="1467"/>
        <pc:sldMkLst>
          <pc:docMk/>
          <pc:sldMk cId="1044104861" sldId="391"/>
        </pc:sldMkLst>
      </pc:sldChg>
      <pc:sldChg chg="del">
        <pc:chgData name="Pablo Martin Calvo" userId="33475e84de89f0ed" providerId="Windows Live" clId="Web-{F55894A7-2C1E-4814-8236-08FCA944110F}" dt="2022-06-03T00:13:50.388" v="1466"/>
        <pc:sldMkLst>
          <pc:docMk/>
          <pc:sldMk cId="3325880354" sldId="392"/>
        </pc:sldMkLst>
      </pc:sldChg>
      <pc:sldChg chg="del">
        <pc:chgData name="Pablo Martin Calvo" userId="33475e84de89f0ed" providerId="Windows Live" clId="Web-{F55894A7-2C1E-4814-8236-08FCA944110F}" dt="2022-06-03T00:13:50.388" v="1465"/>
        <pc:sldMkLst>
          <pc:docMk/>
          <pc:sldMk cId="1548216888" sldId="393"/>
        </pc:sldMkLst>
      </pc:sldChg>
      <pc:sldChg chg="del">
        <pc:chgData name="Pablo Martin Calvo" userId="33475e84de89f0ed" providerId="Windows Live" clId="Web-{F55894A7-2C1E-4814-8236-08FCA944110F}" dt="2022-06-03T00:13:50.388" v="1464"/>
        <pc:sldMkLst>
          <pc:docMk/>
          <pc:sldMk cId="1056584547" sldId="394"/>
        </pc:sldMkLst>
      </pc:sldChg>
      <pc:sldChg chg="del">
        <pc:chgData name="Pablo Martin Calvo" userId="33475e84de89f0ed" providerId="Windows Live" clId="Web-{F55894A7-2C1E-4814-8236-08FCA944110F}" dt="2022-06-03T00:13:50.388" v="1463"/>
        <pc:sldMkLst>
          <pc:docMk/>
          <pc:sldMk cId="4193023303" sldId="395"/>
        </pc:sldMkLst>
      </pc:sldChg>
      <pc:sldChg chg="del">
        <pc:chgData name="Pablo Martin Calvo" userId="33475e84de89f0ed" providerId="Windows Live" clId="Web-{F55894A7-2C1E-4814-8236-08FCA944110F}" dt="2022-06-03T00:13:50.388" v="1462"/>
        <pc:sldMkLst>
          <pc:docMk/>
          <pc:sldMk cId="3022487309" sldId="396"/>
        </pc:sldMkLst>
      </pc:sldChg>
      <pc:sldChg chg="modSp">
        <pc:chgData name="Pablo Martin Calvo" userId="33475e84de89f0ed" providerId="Windows Live" clId="Web-{F55894A7-2C1E-4814-8236-08FCA944110F}" dt="2022-06-02T22:25:06.169" v="7" actId="20577"/>
        <pc:sldMkLst>
          <pc:docMk/>
          <pc:sldMk cId="4176412884" sldId="401"/>
        </pc:sldMkLst>
        <pc:spChg chg="mod">
          <ac:chgData name="Pablo Martin Calvo" userId="33475e84de89f0ed" providerId="Windows Live" clId="Web-{F55894A7-2C1E-4814-8236-08FCA944110F}" dt="2022-06-02T22:25:06.169" v="7" actId="20577"/>
          <ac:spMkLst>
            <pc:docMk/>
            <pc:sldMk cId="4176412884" sldId="401"/>
            <ac:spMk id="2" creationId="{19079AAE-962B-0556-BB4C-2B8FF1EAD979}"/>
          </ac:spMkLst>
        </pc:spChg>
      </pc:sldChg>
      <pc:sldChg chg="modSp add replId">
        <pc:chgData name="Pablo Martin Calvo" userId="33475e84de89f0ed" providerId="Windows Live" clId="Web-{F55894A7-2C1E-4814-8236-08FCA944110F}" dt="2022-06-02T22:29:04.439" v="75" actId="20577"/>
        <pc:sldMkLst>
          <pc:docMk/>
          <pc:sldMk cId="3568084942" sldId="403"/>
        </pc:sldMkLst>
        <pc:spChg chg="mod">
          <ac:chgData name="Pablo Martin Calvo" userId="33475e84de89f0ed" providerId="Windows Live" clId="Web-{F55894A7-2C1E-4814-8236-08FCA944110F}" dt="2022-06-02T22:26:39.546" v="44" actId="20577"/>
          <ac:spMkLst>
            <pc:docMk/>
            <pc:sldMk cId="3568084942" sldId="403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29:04.439" v="75" actId="20577"/>
          <ac:spMkLst>
            <pc:docMk/>
            <pc:sldMk cId="3568084942" sldId="403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F55894A7-2C1E-4814-8236-08FCA944110F}" dt="2022-06-02T22:32:34.615" v="225" actId="20577"/>
        <pc:sldMkLst>
          <pc:docMk/>
          <pc:sldMk cId="2884310666" sldId="404"/>
        </pc:sldMkLst>
        <pc:spChg chg="mod">
          <ac:chgData name="Pablo Martin Calvo" userId="33475e84de89f0ed" providerId="Windows Live" clId="Web-{F55894A7-2C1E-4814-8236-08FCA944110F}" dt="2022-06-02T22:29:14.252" v="81" actId="20577"/>
          <ac:spMkLst>
            <pc:docMk/>
            <pc:sldMk cId="2884310666" sldId="404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32:34.615" v="225" actId="20577"/>
          <ac:spMkLst>
            <pc:docMk/>
            <pc:sldMk cId="2884310666" sldId="404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F55894A7-2C1E-4814-8236-08FCA944110F}" dt="2022-06-02T22:43:18.333" v="555" actId="20577"/>
        <pc:sldMkLst>
          <pc:docMk/>
          <pc:sldMk cId="1447040491" sldId="405"/>
        </pc:sldMkLst>
        <pc:spChg chg="mod">
          <ac:chgData name="Pablo Martin Calvo" userId="33475e84de89f0ed" providerId="Windows Live" clId="Web-{F55894A7-2C1E-4814-8236-08FCA944110F}" dt="2022-06-02T22:34:57.352" v="236" actId="20577"/>
          <ac:spMkLst>
            <pc:docMk/>
            <pc:sldMk cId="1447040491" sldId="405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43:18.333" v="555" actId="20577"/>
          <ac:spMkLst>
            <pc:docMk/>
            <pc:sldMk cId="1447040491" sldId="405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F55894A7-2C1E-4814-8236-08FCA944110F}" dt="2022-06-02T22:43:35.506" v="575" actId="20577"/>
        <pc:sldMkLst>
          <pc:docMk/>
          <pc:sldMk cId="1497294421" sldId="406"/>
        </pc:sldMkLst>
        <pc:spChg chg="mod">
          <ac:chgData name="Pablo Martin Calvo" userId="33475e84de89f0ed" providerId="Windows Live" clId="Web-{F55894A7-2C1E-4814-8236-08FCA944110F}" dt="2022-06-02T22:35:02.149" v="246" actId="20577"/>
          <ac:spMkLst>
            <pc:docMk/>
            <pc:sldMk cId="1497294421" sldId="406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43:35.506" v="575" actId="20577"/>
          <ac:spMkLst>
            <pc:docMk/>
            <pc:sldMk cId="1497294421" sldId="406"/>
            <ac:spMk id="3" creationId="{B642C093-7229-DD5E-5230-FB4B1906861D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5" creationId="{895F34B8-2249-5D78-FB70-A32BABFF8896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6" creationId="{FF619466-8D8B-1487-F0B9-F98624C9C520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7" creationId="{E48784D4-50F0-79E2-06AB-AC26CAA70A15}"/>
          </ac:spMkLst>
        </pc:spChg>
        <pc:spChg chg="mod topLvl">
          <ac:chgData name="Pablo Martin Calvo" userId="33475e84de89f0ed" providerId="Windows Live" clId="Web-{F55894A7-2C1E-4814-8236-08FCA944110F}" dt="2022-06-02T22:37:06.200" v="366"/>
          <ac:spMkLst>
            <pc:docMk/>
            <pc:sldMk cId="1497294421" sldId="406"/>
            <ac:spMk id="8" creationId="{F0AB6489-D5BF-9A0A-043D-AED2B6FC93C3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9" creationId="{0D3B9F8E-B325-C4E0-13B9-E3584143B497}"/>
          </ac:spMkLst>
        </pc:spChg>
        <pc:spChg chg="add mod">
          <ac:chgData name="Pablo Martin Calvo" userId="33475e84de89f0ed" providerId="Windows Live" clId="Web-{F55894A7-2C1E-4814-8236-08FCA944110F}" dt="2022-06-02T22:37:43.810" v="372" actId="1076"/>
          <ac:spMkLst>
            <pc:docMk/>
            <pc:sldMk cId="1497294421" sldId="406"/>
            <ac:spMk id="17" creationId="{495E0999-207C-1555-B73A-AC5D7C34744E}"/>
          </ac:spMkLst>
        </pc:spChg>
        <pc:spChg chg="add mod">
          <ac:chgData name="Pablo Martin Calvo" userId="33475e84de89f0ed" providerId="Windows Live" clId="Web-{F55894A7-2C1E-4814-8236-08FCA944110F}" dt="2022-06-02T22:37:53.482" v="374" actId="1076"/>
          <ac:spMkLst>
            <pc:docMk/>
            <pc:sldMk cId="1497294421" sldId="406"/>
            <ac:spMk id="18" creationId="{C270D7B8-DCAA-B581-2451-D010FBFB9A50}"/>
          </ac:spMkLst>
        </pc:spChg>
        <pc:grpChg chg="add del">
          <ac:chgData name="Pablo Martin Calvo" userId="33475e84de89f0ed" providerId="Windows Live" clId="Web-{F55894A7-2C1E-4814-8236-08FCA944110F}" dt="2022-06-02T22:36:43.559" v="361"/>
          <ac:grpSpMkLst>
            <pc:docMk/>
            <pc:sldMk cId="1497294421" sldId="406"/>
            <ac:grpSpMk id="14" creationId="{5019C5DB-09F4-427B-08C4-6E646BCF5E5D}"/>
          </ac:grpSpMkLst>
        </pc:grpChg>
        <pc:picChg chg="add mod">
          <ac:chgData name="Pablo Martin Calvo" userId="33475e84de89f0ed" providerId="Windows Live" clId="Web-{F55894A7-2C1E-4814-8236-08FCA944110F}" dt="2022-06-02T22:39:59.126" v="385" actId="1076"/>
          <ac:picMkLst>
            <pc:docMk/>
            <pc:sldMk cId="1497294421" sldId="406"/>
            <ac:picMk id="19" creationId="{3C35FF58-FBDB-A4EB-1429-63335C29A40D}"/>
          </ac:picMkLst>
        </pc:picChg>
        <pc:picChg chg="add mod">
          <ac:chgData name="Pablo Martin Calvo" userId="33475e84de89f0ed" providerId="Windows Live" clId="Web-{F55894A7-2C1E-4814-8236-08FCA944110F}" dt="2022-06-02T22:39:45.250" v="383" actId="1076"/>
          <ac:picMkLst>
            <pc:docMk/>
            <pc:sldMk cId="1497294421" sldId="406"/>
            <ac:picMk id="20" creationId="{71190BC1-D51D-5B0A-AAAE-EAD86339A5C1}"/>
          </ac:picMkLst>
        </pc:picChg>
        <pc:picChg chg="add mod">
          <ac:chgData name="Pablo Martin Calvo" userId="33475e84de89f0ed" providerId="Windows Live" clId="Web-{F55894A7-2C1E-4814-8236-08FCA944110F}" dt="2022-06-02T22:40:09.235" v="387" actId="1076"/>
          <ac:picMkLst>
            <pc:docMk/>
            <pc:sldMk cId="1497294421" sldId="406"/>
            <ac:picMk id="21" creationId="{D88AD6DE-1E35-0A9E-3F43-5A38585D46E0}"/>
          </ac:picMkLst>
        </pc:picChg>
        <pc:picChg chg="add mod">
          <ac:chgData name="Pablo Martin Calvo" userId="33475e84de89f0ed" providerId="Windows Live" clId="Web-{F55894A7-2C1E-4814-8236-08FCA944110F}" dt="2022-06-02T22:40:26.845" v="389" actId="1076"/>
          <ac:picMkLst>
            <pc:docMk/>
            <pc:sldMk cId="1497294421" sldId="406"/>
            <ac:picMk id="22" creationId="{B80C85D1-218B-55D9-2308-E1740E90065E}"/>
          </ac:picMkLst>
        </pc:picChg>
        <pc:picChg chg="add mod">
          <ac:chgData name="Pablo Martin Calvo" userId="33475e84de89f0ed" providerId="Windows Live" clId="Web-{F55894A7-2C1E-4814-8236-08FCA944110F}" dt="2022-06-02T22:40:56.486" v="393" actId="1076"/>
          <ac:picMkLst>
            <pc:docMk/>
            <pc:sldMk cId="1497294421" sldId="406"/>
            <ac:picMk id="23" creationId="{4D700305-7D2E-6A6E-33E1-01A929FA4806}"/>
          </ac:picMkLst>
        </pc:pic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0" creationId="{955E3DB9-8F09-B299-18DD-3F5A5AE3A736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1" creationId="{3F1B1863-E127-6057-8CDF-2B6D905340F9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2" creationId="{953C7326-7FA1-E503-99C9-301AAD0926C6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3" creationId="{FEEB391E-7125-4632-EE25-921904D63449}"/>
          </ac:cxnSpMkLst>
        </pc:cxnChg>
        <pc:cxnChg chg="add mod">
          <ac:chgData name="Pablo Martin Calvo" userId="33475e84de89f0ed" providerId="Windows Live" clId="Web-{F55894A7-2C1E-4814-8236-08FCA944110F}" dt="2022-06-02T22:37:35.654" v="369" actId="1076"/>
          <ac:cxnSpMkLst>
            <pc:docMk/>
            <pc:sldMk cId="1497294421" sldId="406"/>
            <ac:cxnSpMk id="15" creationId="{2D3DC6F1-D1B6-7EA1-D046-0BDA89BAA1F3}"/>
          </ac:cxnSpMkLst>
        </pc:cxnChg>
        <pc:cxnChg chg="add mod">
          <ac:chgData name="Pablo Martin Calvo" userId="33475e84de89f0ed" providerId="Windows Live" clId="Web-{F55894A7-2C1E-4814-8236-08FCA944110F}" dt="2022-06-02T22:37:35.654" v="370" actId="1076"/>
          <ac:cxnSpMkLst>
            <pc:docMk/>
            <pc:sldMk cId="1497294421" sldId="406"/>
            <ac:cxnSpMk id="16" creationId="{C7DA7B8D-6005-ADE0-DEF3-33D4D66CE535}"/>
          </ac:cxnSpMkLst>
        </pc:cxnChg>
      </pc:sldChg>
      <pc:sldChg chg="add replId">
        <pc:chgData name="Pablo Martin Calvo" userId="33475e84de89f0ed" providerId="Windows Live" clId="Web-{F55894A7-2C1E-4814-8236-08FCA944110F}" dt="2022-06-02T22:44:25.350" v="576"/>
        <pc:sldMkLst>
          <pc:docMk/>
          <pc:sldMk cId="2531893603" sldId="407"/>
        </pc:sldMkLst>
      </pc:sldChg>
      <pc:sldChg chg="delSp modSp add replId">
        <pc:chgData name="Pablo Martin Calvo" userId="33475e84de89f0ed" providerId="Windows Live" clId="Web-{F55894A7-2C1E-4814-8236-08FCA944110F}" dt="2022-06-02T23:00:50.073" v="879" actId="20577"/>
        <pc:sldMkLst>
          <pc:docMk/>
          <pc:sldMk cId="3647592880" sldId="408"/>
        </pc:sldMkLst>
        <pc:spChg chg="mod">
          <ac:chgData name="Pablo Martin Calvo" userId="33475e84de89f0ed" providerId="Windows Live" clId="Web-{F55894A7-2C1E-4814-8236-08FCA944110F}" dt="2022-06-02T22:59:28.790" v="750" actId="20577"/>
          <ac:spMkLst>
            <pc:docMk/>
            <pc:sldMk cId="3647592880" sldId="408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3:00:50.073" v="879" actId="20577"/>
          <ac:spMkLst>
            <pc:docMk/>
            <pc:sldMk cId="3647592880" sldId="408"/>
            <ac:spMk id="3" creationId="{B642C093-7229-DD5E-5230-FB4B1906861D}"/>
          </ac:spMkLst>
        </pc:spChg>
        <pc:spChg chg="del">
          <ac:chgData name="Pablo Martin Calvo" userId="33475e84de89f0ed" providerId="Windows Live" clId="Web-{F55894A7-2C1E-4814-8236-08FCA944110F}" dt="2022-06-02T22:59:13.852" v="721"/>
          <ac:spMkLst>
            <pc:docMk/>
            <pc:sldMk cId="3647592880" sldId="408"/>
            <ac:spMk id="5" creationId="{895F34B8-2249-5D78-FB70-A32BABFF8896}"/>
          </ac:spMkLst>
        </pc:spChg>
        <pc:spChg chg="del">
          <ac:chgData name="Pablo Martin Calvo" userId="33475e84de89f0ed" providerId="Windows Live" clId="Web-{F55894A7-2C1E-4814-8236-08FCA944110F}" dt="2022-06-02T22:59:13.852" v="720"/>
          <ac:spMkLst>
            <pc:docMk/>
            <pc:sldMk cId="3647592880" sldId="408"/>
            <ac:spMk id="6" creationId="{FF619466-8D8B-1487-F0B9-F98624C9C520}"/>
          </ac:spMkLst>
        </pc:spChg>
        <pc:spChg chg="del">
          <ac:chgData name="Pablo Martin Calvo" userId="33475e84de89f0ed" providerId="Windows Live" clId="Web-{F55894A7-2C1E-4814-8236-08FCA944110F}" dt="2022-06-02T22:59:13.852" v="719"/>
          <ac:spMkLst>
            <pc:docMk/>
            <pc:sldMk cId="3647592880" sldId="408"/>
            <ac:spMk id="7" creationId="{E48784D4-50F0-79E2-06AB-AC26CAA70A15}"/>
          </ac:spMkLst>
        </pc:spChg>
        <pc:spChg chg="del">
          <ac:chgData name="Pablo Martin Calvo" userId="33475e84de89f0ed" providerId="Windows Live" clId="Web-{F55894A7-2C1E-4814-8236-08FCA944110F}" dt="2022-06-02T22:59:13.852" v="718"/>
          <ac:spMkLst>
            <pc:docMk/>
            <pc:sldMk cId="3647592880" sldId="408"/>
            <ac:spMk id="8" creationId="{F0AB6489-D5BF-9A0A-043D-AED2B6FC93C3}"/>
          </ac:spMkLst>
        </pc:spChg>
        <pc:spChg chg="del">
          <ac:chgData name="Pablo Martin Calvo" userId="33475e84de89f0ed" providerId="Windows Live" clId="Web-{F55894A7-2C1E-4814-8236-08FCA944110F}" dt="2022-06-02T22:59:13.852" v="717"/>
          <ac:spMkLst>
            <pc:docMk/>
            <pc:sldMk cId="3647592880" sldId="408"/>
            <ac:spMk id="9" creationId="{0D3B9F8E-B325-C4E0-13B9-E3584143B497}"/>
          </ac:spMkLst>
        </pc:spChg>
        <pc:spChg chg="del">
          <ac:chgData name="Pablo Martin Calvo" userId="33475e84de89f0ed" providerId="Windows Live" clId="Web-{F55894A7-2C1E-4814-8236-08FCA944110F}" dt="2022-06-02T22:59:13.852" v="710"/>
          <ac:spMkLst>
            <pc:docMk/>
            <pc:sldMk cId="3647592880" sldId="408"/>
            <ac:spMk id="17" creationId="{495E0999-207C-1555-B73A-AC5D7C34744E}"/>
          </ac:spMkLst>
        </pc:spChg>
        <pc:spChg chg="del">
          <ac:chgData name="Pablo Martin Calvo" userId="33475e84de89f0ed" providerId="Windows Live" clId="Web-{F55894A7-2C1E-4814-8236-08FCA944110F}" dt="2022-06-02T22:59:13.852" v="709"/>
          <ac:spMkLst>
            <pc:docMk/>
            <pc:sldMk cId="3647592880" sldId="408"/>
            <ac:spMk id="18" creationId="{C270D7B8-DCAA-B581-2451-D010FBFB9A50}"/>
          </ac:spMkLst>
        </pc:spChg>
        <pc:picChg chg="del">
          <ac:chgData name="Pablo Martin Calvo" userId="33475e84de89f0ed" providerId="Windows Live" clId="Web-{F55894A7-2C1E-4814-8236-08FCA944110F}" dt="2022-06-02T22:59:13.852" v="708"/>
          <ac:picMkLst>
            <pc:docMk/>
            <pc:sldMk cId="3647592880" sldId="408"/>
            <ac:picMk id="19" creationId="{3C35FF58-FBDB-A4EB-1429-63335C29A40D}"/>
          </ac:picMkLst>
        </pc:picChg>
        <pc:picChg chg="del">
          <ac:chgData name="Pablo Martin Calvo" userId="33475e84de89f0ed" providerId="Windows Live" clId="Web-{F55894A7-2C1E-4814-8236-08FCA944110F}" dt="2022-06-02T22:59:13.852" v="707"/>
          <ac:picMkLst>
            <pc:docMk/>
            <pc:sldMk cId="3647592880" sldId="408"/>
            <ac:picMk id="20" creationId="{71190BC1-D51D-5B0A-AAAE-EAD86339A5C1}"/>
          </ac:picMkLst>
        </pc:picChg>
        <pc:picChg chg="del">
          <ac:chgData name="Pablo Martin Calvo" userId="33475e84de89f0ed" providerId="Windows Live" clId="Web-{F55894A7-2C1E-4814-8236-08FCA944110F}" dt="2022-06-02T22:59:13.852" v="706"/>
          <ac:picMkLst>
            <pc:docMk/>
            <pc:sldMk cId="3647592880" sldId="408"/>
            <ac:picMk id="21" creationId="{D88AD6DE-1E35-0A9E-3F43-5A38585D46E0}"/>
          </ac:picMkLst>
        </pc:picChg>
        <pc:picChg chg="del">
          <ac:chgData name="Pablo Martin Calvo" userId="33475e84de89f0ed" providerId="Windows Live" clId="Web-{F55894A7-2C1E-4814-8236-08FCA944110F}" dt="2022-06-02T22:59:13.852" v="705"/>
          <ac:picMkLst>
            <pc:docMk/>
            <pc:sldMk cId="3647592880" sldId="408"/>
            <ac:picMk id="22" creationId="{B80C85D1-218B-55D9-2308-E1740E90065E}"/>
          </ac:picMkLst>
        </pc:picChg>
        <pc:picChg chg="del">
          <ac:chgData name="Pablo Martin Calvo" userId="33475e84de89f0ed" providerId="Windows Live" clId="Web-{F55894A7-2C1E-4814-8236-08FCA944110F}" dt="2022-06-02T22:59:13.852" v="704"/>
          <ac:picMkLst>
            <pc:docMk/>
            <pc:sldMk cId="3647592880" sldId="408"/>
            <ac:picMk id="23" creationId="{4D700305-7D2E-6A6E-33E1-01A929FA4806}"/>
          </ac:picMkLst>
        </pc:picChg>
        <pc:cxnChg chg="del">
          <ac:chgData name="Pablo Martin Calvo" userId="33475e84de89f0ed" providerId="Windows Live" clId="Web-{F55894A7-2C1E-4814-8236-08FCA944110F}" dt="2022-06-02T22:59:13.852" v="716"/>
          <ac:cxnSpMkLst>
            <pc:docMk/>
            <pc:sldMk cId="3647592880" sldId="408"/>
            <ac:cxnSpMk id="10" creationId="{955E3DB9-8F09-B299-18DD-3F5A5AE3A736}"/>
          </ac:cxnSpMkLst>
        </pc:cxnChg>
        <pc:cxnChg chg="del">
          <ac:chgData name="Pablo Martin Calvo" userId="33475e84de89f0ed" providerId="Windows Live" clId="Web-{F55894A7-2C1E-4814-8236-08FCA944110F}" dt="2022-06-02T22:59:13.852" v="715"/>
          <ac:cxnSpMkLst>
            <pc:docMk/>
            <pc:sldMk cId="3647592880" sldId="408"/>
            <ac:cxnSpMk id="11" creationId="{3F1B1863-E127-6057-8CDF-2B6D905340F9}"/>
          </ac:cxnSpMkLst>
        </pc:cxnChg>
        <pc:cxnChg chg="del">
          <ac:chgData name="Pablo Martin Calvo" userId="33475e84de89f0ed" providerId="Windows Live" clId="Web-{F55894A7-2C1E-4814-8236-08FCA944110F}" dt="2022-06-02T22:59:13.852" v="714"/>
          <ac:cxnSpMkLst>
            <pc:docMk/>
            <pc:sldMk cId="3647592880" sldId="408"/>
            <ac:cxnSpMk id="12" creationId="{953C7326-7FA1-E503-99C9-301AAD0926C6}"/>
          </ac:cxnSpMkLst>
        </pc:cxnChg>
        <pc:cxnChg chg="del">
          <ac:chgData name="Pablo Martin Calvo" userId="33475e84de89f0ed" providerId="Windows Live" clId="Web-{F55894A7-2C1E-4814-8236-08FCA944110F}" dt="2022-06-02T22:59:13.852" v="713"/>
          <ac:cxnSpMkLst>
            <pc:docMk/>
            <pc:sldMk cId="3647592880" sldId="408"/>
            <ac:cxnSpMk id="13" creationId="{FEEB391E-7125-4632-EE25-921904D63449}"/>
          </ac:cxnSpMkLst>
        </pc:cxnChg>
        <pc:cxnChg chg="del">
          <ac:chgData name="Pablo Martin Calvo" userId="33475e84de89f0ed" providerId="Windows Live" clId="Web-{F55894A7-2C1E-4814-8236-08FCA944110F}" dt="2022-06-02T22:59:13.852" v="712"/>
          <ac:cxnSpMkLst>
            <pc:docMk/>
            <pc:sldMk cId="3647592880" sldId="408"/>
            <ac:cxnSpMk id="15" creationId="{2D3DC6F1-D1B6-7EA1-D046-0BDA89BAA1F3}"/>
          </ac:cxnSpMkLst>
        </pc:cxnChg>
        <pc:cxnChg chg="del">
          <ac:chgData name="Pablo Martin Calvo" userId="33475e84de89f0ed" providerId="Windows Live" clId="Web-{F55894A7-2C1E-4814-8236-08FCA944110F}" dt="2022-06-02T22:59:13.852" v="711"/>
          <ac:cxnSpMkLst>
            <pc:docMk/>
            <pc:sldMk cId="3647592880" sldId="408"/>
            <ac:cxnSpMk id="16" creationId="{C7DA7B8D-6005-ADE0-DEF3-33D4D66CE535}"/>
          </ac:cxnSpMkLst>
        </pc:cxnChg>
      </pc:sldChg>
      <pc:sldChg chg="modSp add replId">
        <pc:chgData name="Pablo Martin Calvo" userId="33475e84de89f0ed" providerId="Windows Live" clId="Web-{F55894A7-2C1E-4814-8236-08FCA944110F}" dt="2022-06-02T23:35:01.149" v="1176" actId="20577"/>
        <pc:sldMkLst>
          <pc:docMk/>
          <pc:sldMk cId="808718606" sldId="409"/>
        </pc:sldMkLst>
        <pc:spChg chg="mod">
          <ac:chgData name="Pablo Martin Calvo" userId="33475e84de89f0ed" providerId="Windows Live" clId="Web-{F55894A7-2C1E-4814-8236-08FCA944110F}" dt="2022-06-02T23:35:01.149" v="1176" actId="20577"/>
          <ac:spMkLst>
            <pc:docMk/>
            <pc:sldMk cId="808718606" sldId="409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F55894A7-2C1E-4814-8236-08FCA944110F}" dt="2022-06-02T23:34:36.086" v="1142" actId="20577"/>
        <pc:sldMkLst>
          <pc:docMk/>
          <pc:sldMk cId="3758608873" sldId="410"/>
        </pc:sldMkLst>
        <pc:spChg chg="mod">
          <ac:chgData name="Pablo Martin Calvo" userId="33475e84de89f0ed" providerId="Windows Live" clId="Web-{F55894A7-2C1E-4814-8236-08FCA944110F}" dt="2022-06-02T23:32:24.255" v="1041" actId="20577"/>
          <ac:spMkLst>
            <pc:docMk/>
            <pc:sldMk cId="3758608873" sldId="410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3:34:36.086" v="1142" actId="20577"/>
          <ac:spMkLst>
            <pc:docMk/>
            <pc:sldMk cId="3758608873" sldId="410"/>
            <ac:spMk id="3" creationId="{B642C093-7229-DD5E-5230-FB4B1906861D}"/>
          </ac:spMkLst>
        </pc:spChg>
        <pc:picChg chg="add mod">
          <ac:chgData name="Pablo Martin Calvo" userId="33475e84de89f0ed" providerId="Windows Live" clId="Web-{F55894A7-2C1E-4814-8236-08FCA944110F}" dt="2022-06-02T23:33:42.178" v="1058" actId="1076"/>
          <ac:picMkLst>
            <pc:docMk/>
            <pc:sldMk cId="3758608873" sldId="410"/>
            <ac:picMk id="4" creationId="{1D721FA8-08D7-57E4-E736-827430EF0E26}"/>
          </ac:picMkLst>
        </pc:picChg>
      </pc:sldChg>
      <pc:sldChg chg="delSp modSp add replId">
        <pc:chgData name="Pablo Martin Calvo" userId="33475e84de89f0ed" providerId="Windows Live" clId="Web-{F55894A7-2C1E-4814-8236-08FCA944110F}" dt="2022-06-03T00:00:57.928" v="1191" actId="14100"/>
        <pc:sldMkLst>
          <pc:docMk/>
          <pc:sldMk cId="3522281386" sldId="411"/>
        </pc:sldMkLst>
        <pc:spChg chg="mod">
          <ac:chgData name="Pablo Martin Calvo" userId="33475e84de89f0ed" providerId="Windows Live" clId="Web-{F55894A7-2C1E-4814-8236-08FCA944110F}" dt="2022-06-03T00:00:57.928" v="1191" actId="14100"/>
          <ac:spMkLst>
            <pc:docMk/>
            <pc:sldMk cId="3522281386" sldId="411"/>
            <ac:spMk id="3" creationId="{B642C093-7229-DD5E-5230-FB4B1906861D}"/>
          </ac:spMkLst>
        </pc:spChg>
        <pc:picChg chg="del">
          <ac:chgData name="Pablo Martin Calvo" userId="33475e84de89f0ed" providerId="Windows Live" clId="Web-{F55894A7-2C1E-4814-8236-08FCA944110F}" dt="2022-06-03T00:00:52.803" v="1190"/>
          <ac:picMkLst>
            <pc:docMk/>
            <pc:sldMk cId="3522281386" sldId="411"/>
            <ac:picMk id="4" creationId="{1D721FA8-08D7-57E4-E736-827430EF0E26}"/>
          </ac:picMkLst>
        </pc:picChg>
      </pc:sldChg>
      <pc:sldChg chg="modSp add replId">
        <pc:chgData name="Pablo Martin Calvo" userId="33475e84de89f0ed" providerId="Windows Live" clId="Web-{F55894A7-2C1E-4814-8236-08FCA944110F}" dt="2022-06-03T00:03:02.994" v="1373" actId="20577"/>
        <pc:sldMkLst>
          <pc:docMk/>
          <pc:sldMk cId="3487117466" sldId="412"/>
        </pc:sldMkLst>
        <pc:spChg chg="mod">
          <ac:chgData name="Pablo Martin Calvo" userId="33475e84de89f0ed" providerId="Windows Live" clId="Web-{F55894A7-2C1E-4814-8236-08FCA944110F}" dt="2022-06-03T00:03:02.994" v="1373" actId="20577"/>
          <ac:spMkLst>
            <pc:docMk/>
            <pc:sldMk cId="3487117466" sldId="412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F55894A7-2C1E-4814-8236-08FCA944110F}" dt="2022-06-03T00:11:06.941" v="1403" actId="1076"/>
        <pc:sldMkLst>
          <pc:docMk/>
          <pc:sldMk cId="846117950" sldId="413"/>
        </pc:sldMkLst>
        <pc:spChg chg="mod">
          <ac:chgData name="Pablo Martin Calvo" userId="33475e84de89f0ed" providerId="Windows Live" clId="Web-{F55894A7-2C1E-4814-8236-08FCA944110F}" dt="2022-06-03T00:10:48.706" v="1396" actId="20577"/>
          <ac:spMkLst>
            <pc:docMk/>
            <pc:sldMk cId="846117950" sldId="413"/>
            <ac:spMk id="2" creationId="{19079AAE-962B-0556-BB4C-2B8FF1EAD979}"/>
          </ac:spMkLst>
        </pc:spChg>
        <pc:spChg chg="del mod">
          <ac:chgData name="Pablo Martin Calvo" userId="33475e84de89f0ed" providerId="Windows Live" clId="Web-{F55894A7-2C1E-4814-8236-08FCA944110F}" dt="2022-06-03T00:09:32.655" v="1381"/>
          <ac:spMkLst>
            <pc:docMk/>
            <pc:sldMk cId="846117950" sldId="413"/>
            <ac:spMk id="3" creationId="{B642C093-7229-DD5E-5230-FB4B1906861D}"/>
          </ac:spMkLst>
        </pc:spChg>
        <pc:spChg chg="add del mod">
          <ac:chgData name="Pablo Martin Calvo" userId="33475e84de89f0ed" providerId="Windows Live" clId="Web-{F55894A7-2C1E-4814-8236-08FCA944110F}" dt="2022-06-03T00:09:36.765" v="1382"/>
          <ac:spMkLst>
            <pc:docMk/>
            <pc:sldMk cId="846117950" sldId="413"/>
            <ac:spMk id="5" creationId="{6E84455D-A435-35B0-8F61-D01DCC762471}"/>
          </ac:spMkLst>
        </pc:spChg>
        <pc:picChg chg="add del mod">
          <ac:chgData name="Pablo Martin Calvo" userId="33475e84de89f0ed" providerId="Windows Live" clId="Web-{F55894A7-2C1E-4814-8236-08FCA944110F}" dt="2022-06-03T00:10:49.722" v="1397"/>
          <ac:picMkLst>
            <pc:docMk/>
            <pc:sldMk cId="846117950" sldId="413"/>
            <ac:picMk id="6" creationId="{6A93A665-1B0B-5B0A-213D-0C67A6D591D6}"/>
          </ac:picMkLst>
        </pc:picChg>
        <pc:picChg chg="add mod">
          <ac:chgData name="Pablo Martin Calvo" userId="33475e84de89f0ed" providerId="Windows Live" clId="Web-{F55894A7-2C1E-4814-8236-08FCA944110F}" dt="2022-06-03T00:11:06.941" v="1403" actId="1076"/>
          <ac:picMkLst>
            <pc:docMk/>
            <pc:sldMk cId="846117950" sldId="413"/>
            <ac:picMk id="7" creationId="{66E774C3-D14E-888C-9B08-A1D6C1657203}"/>
          </ac:picMkLst>
        </pc:picChg>
      </pc:sldChg>
      <pc:sldChg chg="delSp add replId">
        <pc:chgData name="Pablo Martin Calvo" userId="33475e84de89f0ed" providerId="Windows Live" clId="Web-{F55894A7-2C1E-4814-8236-08FCA944110F}" dt="2022-06-03T00:10:43.378" v="1393"/>
        <pc:sldMkLst>
          <pc:docMk/>
          <pc:sldMk cId="1244270929" sldId="414"/>
        </pc:sldMkLst>
        <pc:picChg chg="del">
          <ac:chgData name="Pablo Martin Calvo" userId="33475e84de89f0ed" providerId="Windows Live" clId="Web-{F55894A7-2C1E-4814-8236-08FCA944110F}" dt="2022-06-03T00:10:43.378" v="1393"/>
          <ac:picMkLst>
            <pc:docMk/>
            <pc:sldMk cId="1244270929" sldId="414"/>
            <ac:picMk id="7" creationId="{66E774C3-D14E-888C-9B08-A1D6C1657203}"/>
          </ac:picMkLst>
        </pc:picChg>
      </pc:sldChg>
      <pc:sldChg chg="delSp add replId">
        <pc:chgData name="Pablo Martin Calvo" userId="33475e84de89f0ed" providerId="Windows Live" clId="Web-{F55894A7-2C1E-4814-8236-08FCA944110F}" dt="2022-06-03T00:16:55.414" v="1478"/>
        <pc:sldMkLst>
          <pc:docMk/>
          <pc:sldMk cId="1924956844" sldId="415"/>
        </pc:sldMkLst>
        <pc:picChg chg="del">
          <ac:chgData name="Pablo Martin Calvo" userId="33475e84de89f0ed" providerId="Windows Live" clId="Web-{F55894A7-2C1E-4814-8236-08FCA944110F}" dt="2022-06-03T00:16:55.414" v="1478"/>
          <ac:picMkLst>
            <pc:docMk/>
            <pc:sldMk cId="1924956844" sldId="415"/>
            <ac:picMk id="7" creationId="{38B2B8C5-005B-6F4D-28A7-5C4D86A0106C}"/>
          </ac:picMkLst>
        </pc:picChg>
      </pc:sldChg>
    </pc:docChg>
  </pc:docChgLst>
  <pc:docChgLst>
    <pc:chgData name="Pablo Martin Calvo" userId="33475e84de89f0ed" providerId="Windows Live" clId="Web-{418BDD4E-C003-45CD-A92A-0B4C4EA9F759}"/>
    <pc:docChg chg="addSld delSld modSld sldOrd">
      <pc:chgData name="Pablo Martin Calvo" userId="33475e84de89f0ed" providerId="Windows Live" clId="Web-{418BDD4E-C003-45CD-A92A-0B4C4EA9F759}" dt="2022-06-08T21:30:38.440" v="339" actId="20577"/>
      <pc:docMkLst>
        <pc:docMk/>
      </pc:docMkLst>
      <pc:sldChg chg="modSp">
        <pc:chgData name="Pablo Martin Calvo" userId="33475e84de89f0ed" providerId="Windows Live" clId="Web-{418BDD4E-C003-45CD-A92A-0B4C4EA9F759}" dt="2022-06-08T21:26:04.433" v="136" actId="20577"/>
        <pc:sldMkLst>
          <pc:docMk/>
          <pc:sldMk cId="2406273178" sldId="256"/>
        </pc:sldMkLst>
        <pc:spChg chg="mod">
          <ac:chgData name="Pablo Martin Calvo" userId="33475e84de89f0ed" providerId="Windows Live" clId="Web-{418BDD4E-C003-45CD-A92A-0B4C4EA9F759}" dt="2022-06-08T21:14:05.787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18BDD4E-C003-45CD-A92A-0B4C4EA9F759}" dt="2022-06-08T21:26:04.433" v="136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18BDD4E-C003-45CD-A92A-0B4C4EA9F759}" dt="2022-06-08T21:26:09.386" v="137" actId="20577"/>
        <pc:sldMkLst>
          <pc:docMk/>
          <pc:sldMk cId="914369882" sldId="257"/>
        </pc:sldMkLst>
        <pc:spChg chg="mod">
          <ac:chgData name="Pablo Martin Calvo" userId="33475e84de89f0ed" providerId="Windows Live" clId="Web-{418BDD4E-C003-45CD-A92A-0B4C4EA9F759}" dt="2022-06-08T21:26:09.386" v="1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ord">
        <pc:chgData name="Pablo Martin Calvo" userId="33475e84de89f0ed" providerId="Windows Live" clId="Web-{418BDD4E-C003-45CD-A92A-0B4C4EA9F759}" dt="2022-06-08T21:23:50.538" v="134"/>
        <pc:sldMkLst>
          <pc:docMk/>
          <pc:sldMk cId="3556243100" sldId="367"/>
        </pc:sldMkLst>
      </pc:sldChg>
      <pc:sldChg chg="delSp modSp">
        <pc:chgData name="Pablo Martin Calvo" userId="33475e84de89f0ed" providerId="Windows Live" clId="Web-{418BDD4E-C003-45CD-A92A-0B4C4EA9F759}" dt="2022-06-08T21:27:10.871" v="203" actId="20577"/>
        <pc:sldMkLst>
          <pc:docMk/>
          <pc:sldMk cId="713911066" sldId="416"/>
        </pc:sldMkLst>
        <pc:spChg chg="mod">
          <ac:chgData name="Pablo Martin Calvo" userId="33475e84de89f0ed" providerId="Windows Live" clId="Web-{418BDD4E-C003-45CD-A92A-0B4C4EA9F759}" dt="2022-06-08T21:26:12.323" v="142" actId="20577"/>
          <ac:spMkLst>
            <pc:docMk/>
            <pc:sldMk cId="713911066" sldId="416"/>
            <ac:spMk id="2" creationId="{5B7FB519-F17D-A536-86FE-034AAFA17C15}"/>
          </ac:spMkLst>
        </pc:spChg>
        <pc:spChg chg="mod">
          <ac:chgData name="Pablo Martin Calvo" userId="33475e84de89f0ed" providerId="Windows Live" clId="Web-{418BDD4E-C003-45CD-A92A-0B4C4EA9F759}" dt="2022-06-08T21:27:10.871" v="203" actId="20577"/>
          <ac:spMkLst>
            <pc:docMk/>
            <pc:sldMk cId="713911066" sldId="416"/>
            <ac:spMk id="3" creationId="{C5CD4017-C5FB-64C3-CB0F-3BE3BE3A07A5}"/>
          </ac:spMkLst>
        </pc:spChg>
        <pc:spChg chg="del">
          <ac:chgData name="Pablo Martin Calvo" userId="33475e84de89f0ed" providerId="Windows Live" clId="Web-{418BDD4E-C003-45CD-A92A-0B4C4EA9F759}" dt="2022-06-08T21:23:12.506" v="51"/>
          <ac:spMkLst>
            <pc:docMk/>
            <pc:sldMk cId="713911066" sldId="416"/>
            <ac:spMk id="7" creationId="{BCCE1D5E-E736-9422-BBA7-403A029ABC16}"/>
          </ac:spMkLst>
        </pc:spChg>
        <pc:picChg chg="del">
          <ac:chgData name="Pablo Martin Calvo" userId="33475e84de89f0ed" providerId="Windows Live" clId="Web-{418BDD4E-C003-45CD-A92A-0B4C4EA9F759}" dt="2022-06-08T21:23:11.006" v="50"/>
          <ac:picMkLst>
            <pc:docMk/>
            <pc:sldMk cId="713911066" sldId="416"/>
            <ac:picMk id="6" creationId="{35FA227E-BFE2-7A15-8E26-F9FE652B2B93}"/>
          </ac:picMkLst>
        </pc:picChg>
      </pc:sldChg>
      <pc:sldChg chg="addSp delSp modSp">
        <pc:chgData name="Pablo Martin Calvo" userId="33475e84de89f0ed" providerId="Windows Live" clId="Web-{418BDD4E-C003-45CD-A92A-0B4C4EA9F759}" dt="2022-06-08T21:21:34.395" v="33" actId="1076"/>
        <pc:sldMkLst>
          <pc:docMk/>
          <pc:sldMk cId="3473815217" sldId="434"/>
        </pc:sldMkLst>
        <pc:spChg chg="add del mod">
          <ac:chgData name="Pablo Martin Calvo" userId="33475e84de89f0ed" providerId="Windows Live" clId="Web-{418BDD4E-C003-45CD-A92A-0B4C4EA9F759}" dt="2022-06-08T21:15:47.586" v="27"/>
          <ac:spMkLst>
            <pc:docMk/>
            <pc:sldMk cId="3473815217" sldId="434"/>
            <ac:spMk id="4" creationId="{0939C001-36AB-7F37-9842-FB5F9F36EF58}"/>
          </ac:spMkLst>
        </pc:spChg>
        <pc:picChg chg="add mod ord">
          <ac:chgData name="Pablo Martin Calvo" userId="33475e84de89f0ed" providerId="Windows Live" clId="Web-{418BDD4E-C003-45CD-A92A-0B4C4EA9F759}" dt="2022-06-08T21:15:52.461" v="28" actId="1076"/>
          <ac:picMkLst>
            <pc:docMk/>
            <pc:sldMk cId="3473815217" sldId="434"/>
            <ac:picMk id="5" creationId="{AA362556-9F1D-0CB6-466A-9EFDF5021EFD}"/>
          </ac:picMkLst>
        </pc:picChg>
        <pc:picChg chg="add mod">
          <ac:chgData name="Pablo Martin Calvo" userId="33475e84de89f0ed" providerId="Windows Live" clId="Web-{418BDD4E-C003-45CD-A92A-0B4C4EA9F759}" dt="2022-06-08T21:21:34.395" v="33" actId="1076"/>
          <ac:picMkLst>
            <pc:docMk/>
            <pc:sldMk cId="3473815217" sldId="434"/>
            <ac:picMk id="6" creationId="{12F757C4-893C-755F-16E2-67736987F2AB}"/>
          </ac:picMkLst>
        </pc:picChg>
        <pc:picChg chg="del">
          <ac:chgData name="Pablo Martin Calvo" userId="33475e84de89f0ed" providerId="Windows Live" clId="Web-{418BDD4E-C003-45CD-A92A-0B4C4EA9F759}" dt="2022-06-08T21:15:55.164" v="29"/>
          <ac:picMkLst>
            <pc:docMk/>
            <pc:sldMk cId="3473815217" sldId="434"/>
            <ac:picMk id="7" creationId="{FE5E3F38-2983-8F4D-2236-128B479B5C10}"/>
          </ac:picMkLst>
        </pc:picChg>
        <pc:picChg chg="del">
          <ac:chgData name="Pablo Martin Calvo" userId="33475e84de89f0ed" providerId="Windows Live" clId="Web-{418BDD4E-C003-45CD-A92A-0B4C4EA9F759}" dt="2022-06-08T21:15:46.805" v="26"/>
          <ac:picMkLst>
            <pc:docMk/>
            <pc:sldMk cId="3473815217" sldId="434"/>
            <ac:picMk id="10" creationId="{D452B1B7-109F-60AE-4CF0-A91395A520C7}"/>
          </ac:picMkLst>
        </pc:picChg>
      </pc:sldChg>
      <pc:sldChg chg="add del replId">
        <pc:chgData name="Pablo Martin Calvo" userId="33475e84de89f0ed" providerId="Windows Live" clId="Web-{418BDD4E-C003-45CD-A92A-0B4C4EA9F759}" dt="2022-06-08T21:27:17.919" v="205"/>
        <pc:sldMkLst>
          <pc:docMk/>
          <pc:sldMk cId="966504536" sldId="437"/>
        </pc:sldMkLst>
      </pc:sldChg>
      <pc:sldChg chg="modSp add ord replId">
        <pc:chgData name="Pablo Martin Calvo" userId="33475e84de89f0ed" providerId="Windows Live" clId="Web-{418BDD4E-C003-45CD-A92A-0B4C4EA9F759}" dt="2022-06-08T21:28:43.452" v="244" actId="20577"/>
        <pc:sldMkLst>
          <pc:docMk/>
          <pc:sldMk cId="3904719695" sldId="437"/>
        </pc:sldMkLst>
        <pc:spChg chg="mod">
          <ac:chgData name="Pablo Martin Calvo" userId="33475e84de89f0ed" providerId="Windows Live" clId="Web-{418BDD4E-C003-45CD-A92A-0B4C4EA9F759}" dt="2022-06-08T21:27:35.075" v="233" actId="20577"/>
          <ac:spMkLst>
            <pc:docMk/>
            <pc:sldMk cId="3904719695" sldId="437"/>
            <ac:spMk id="2" creationId="{5B7FB519-F17D-A536-86FE-034AAFA17C15}"/>
          </ac:spMkLst>
        </pc:spChg>
        <pc:spChg chg="mod">
          <ac:chgData name="Pablo Martin Calvo" userId="33475e84de89f0ed" providerId="Windows Live" clId="Web-{418BDD4E-C003-45CD-A92A-0B4C4EA9F759}" dt="2022-06-08T21:28:43.452" v="244" actId="20577"/>
          <ac:spMkLst>
            <pc:docMk/>
            <pc:sldMk cId="3904719695" sldId="437"/>
            <ac:spMk id="3" creationId="{C5CD4017-C5FB-64C3-CB0F-3BE3BE3A07A5}"/>
          </ac:spMkLst>
        </pc:spChg>
      </pc:sldChg>
      <pc:sldChg chg="modSp add replId">
        <pc:chgData name="Pablo Martin Calvo" userId="33475e84de89f0ed" providerId="Windows Live" clId="Web-{418BDD4E-C003-45CD-A92A-0B4C4EA9F759}" dt="2022-06-08T21:30:38.440" v="339" actId="20577"/>
        <pc:sldMkLst>
          <pc:docMk/>
          <pc:sldMk cId="1417755325" sldId="438"/>
        </pc:sldMkLst>
        <pc:spChg chg="mod">
          <ac:chgData name="Pablo Martin Calvo" userId="33475e84de89f0ed" providerId="Windows Live" clId="Web-{418BDD4E-C003-45CD-A92A-0B4C4EA9F759}" dt="2022-06-08T21:29:50.156" v="249" actId="20577"/>
          <ac:spMkLst>
            <pc:docMk/>
            <pc:sldMk cId="1417755325" sldId="438"/>
            <ac:spMk id="2" creationId="{5B7FB519-F17D-A536-86FE-034AAFA17C15}"/>
          </ac:spMkLst>
        </pc:spChg>
        <pc:spChg chg="mod">
          <ac:chgData name="Pablo Martin Calvo" userId="33475e84de89f0ed" providerId="Windows Live" clId="Web-{418BDD4E-C003-45CD-A92A-0B4C4EA9F759}" dt="2022-06-08T21:30:38.440" v="339" actId="20577"/>
          <ac:spMkLst>
            <pc:docMk/>
            <pc:sldMk cId="1417755325" sldId="438"/>
            <ac:spMk id="3" creationId="{C5CD4017-C5FB-64C3-CB0F-3BE3BE3A07A5}"/>
          </ac:spMkLst>
        </pc:spChg>
      </pc:sldChg>
    </pc:docChg>
  </pc:docChgLst>
  <pc:docChgLst>
    <pc:chgData name="Pablo Martin Calvo" userId="33475e84de89f0ed" providerId="Windows Live" clId="Web-{5E1E8243-1C3E-4AD8-829D-27E9F80DCB67}"/>
    <pc:docChg chg="addSld delSld modSld sldOrd">
      <pc:chgData name="Pablo Martin Calvo" userId="33475e84de89f0ed" providerId="Windows Live" clId="Web-{5E1E8243-1C3E-4AD8-829D-27E9F80DCB67}" dt="2022-06-08T21:02:22.674" v="346" actId="20577"/>
      <pc:docMkLst>
        <pc:docMk/>
      </pc:docMkLst>
      <pc:sldChg chg="addSp modSp">
        <pc:chgData name="Pablo Martin Calvo" userId="33475e84de89f0ed" providerId="Windows Live" clId="Web-{5E1E8243-1C3E-4AD8-829D-27E9F80DCB67}" dt="2022-06-08T21:02:22.674" v="346" actId="20577"/>
        <pc:sldMkLst>
          <pc:docMk/>
          <pc:sldMk cId="2406273178" sldId="256"/>
        </pc:sldMkLst>
        <pc:spChg chg="mod">
          <ac:chgData name="Pablo Martin Calvo" userId="33475e84de89f0ed" providerId="Windows Live" clId="Web-{5E1E8243-1C3E-4AD8-829D-27E9F80DCB67}" dt="2022-06-08T21:02:22.674" v="346" actId="20577"/>
          <ac:spMkLst>
            <pc:docMk/>
            <pc:sldMk cId="2406273178" sldId="256"/>
            <ac:spMk id="3" creationId="{00000000-0000-0000-0000-000000000000}"/>
          </ac:spMkLst>
        </pc:spChg>
        <pc:picChg chg="add mod">
          <ac:chgData name="Pablo Martin Calvo" userId="33475e84de89f0ed" providerId="Windows Live" clId="Web-{5E1E8243-1C3E-4AD8-829D-27E9F80DCB67}" dt="2022-06-07T20:05:33.487" v="6" actId="1076"/>
          <ac:picMkLst>
            <pc:docMk/>
            <pc:sldMk cId="2406273178" sldId="256"/>
            <ac:picMk id="4" creationId="{E85515BA-7BDA-4D2D-2475-2C9B9CE4E1BD}"/>
          </ac:picMkLst>
        </pc:picChg>
      </pc:sldChg>
      <pc:sldChg chg="modSp">
        <pc:chgData name="Pablo Martin Calvo" userId="33475e84de89f0ed" providerId="Windows Live" clId="Web-{5E1E8243-1C3E-4AD8-829D-27E9F80DCB67}" dt="2022-06-07T20:36:21.062" v="160" actId="20577"/>
        <pc:sldMkLst>
          <pc:docMk/>
          <pc:sldMk cId="1766337224" sldId="258"/>
        </pc:sldMkLst>
        <pc:spChg chg="mod">
          <ac:chgData name="Pablo Martin Calvo" userId="33475e84de89f0ed" providerId="Windows Live" clId="Web-{5E1E8243-1C3E-4AD8-829D-27E9F80DCB67}" dt="2022-06-07T20:36:21.062" v="160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5E1E8243-1C3E-4AD8-829D-27E9F80DCB67}" dt="2022-06-08T20:55:47.647" v="332"/>
        <pc:sldMkLst>
          <pc:docMk/>
          <pc:sldMk cId="2908740374" sldId="382"/>
        </pc:sldMkLst>
      </pc:sldChg>
      <pc:sldChg chg="addSp delSp modSp ord">
        <pc:chgData name="Pablo Martin Calvo" userId="33475e84de89f0ed" providerId="Windows Live" clId="Web-{5E1E8243-1C3E-4AD8-829D-27E9F80DCB67}" dt="2022-06-07T20:10:27.723" v="32"/>
        <pc:sldMkLst>
          <pc:docMk/>
          <pc:sldMk cId="4176412884" sldId="401"/>
        </pc:sldMkLst>
        <pc:spChg chg="mod">
          <ac:chgData name="Pablo Martin Calvo" userId="33475e84de89f0ed" providerId="Windows Live" clId="Web-{5E1E8243-1C3E-4AD8-829D-27E9F80DCB67}" dt="2022-06-07T20:09:01.399" v="27" actId="20577"/>
          <ac:spMkLst>
            <pc:docMk/>
            <pc:sldMk cId="4176412884" sldId="401"/>
            <ac:spMk id="2" creationId="{19079AAE-962B-0556-BB4C-2B8FF1EAD979}"/>
          </ac:spMkLst>
        </pc:spChg>
        <pc:spChg chg="mod">
          <ac:chgData name="Pablo Martin Calvo" userId="33475e84de89f0ed" providerId="Windows Live" clId="Web-{5E1E8243-1C3E-4AD8-829D-27E9F80DCB67}" dt="2022-06-07T20:09:03.633" v="28" actId="20577"/>
          <ac:spMkLst>
            <pc:docMk/>
            <pc:sldMk cId="4176412884" sldId="401"/>
            <ac:spMk id="3" creationId="{B642C093-7229-DD5E-5230-FB4B1906861D}"/>
          </ac:spMkLst>
        </pc:spChg>
        <pc:spChg chg="add del mod">
          <ac:chgData name="Pablo Martin Calvo" userId="33475e84de89f0ed" providerId="Windows Live" clId="Web-{5E1E8243-1C3E-4AD8-829D-27E9F80DCB67}" dt="2022-06-07T20:09:05.102" v="29"/>
          <ac:spMkLst>
            <pc:docMk/>
            <pc:sldMk cId="4176412884" sldId="401"/>
            <ac:spMk id="4" creationId="{A39B7035-154D-4996-5486-8642584CA442}"/>
          </ac:spMkLst>
        </pc:spChg>
        <pc:picChg chg="del">
          <ac:chgData name="Pablo Martin Calvo" userId="33475e84de89f0ed" providerId="Windows Live" clId="Web-{5E1E8243-1C3E-4AD8-829D-27E9F80DCB67}" dt="2022-06-07T20:09:05.789" v="30"/>
          <ac:picMkLst>
            <pc:docMk/>
            <pc:sldMk cId="4176412884" sldId="401"/>
            <ac:picMk id="5" creationId="{4697525B-D9C8-E238-A990-6F143506BC67}"/>
          </ac:picMkLst>
        </pc:picChg>
      </pc:sldChg>
      <pc:sldChg chg="del">
        <pc:chgData name="Pablo Martin Calvo" userId="33475e84de89f0ed" providerId="Windows Live" clId="Web-{5E1E8243-1C3E-4AD8-829D-27E9F80DCB67}" dt="2022-06-08T20:55:47.663" v="345"/>
        <pc:sldMkLst>
          <pc:docMk/>
          <pc:sldMk cId="3617409980" sldId="402"/>
        </pc:sldMkLst>
      </pc:sldChg>
      <pc:sldChg chg="del">
        <pc:chgData name="Pablo Martin Calvo" userId="33475e84de89f0ed" providerId="Windows Live" clId="Web-{5E1E8243-1C3E-4AD8-829D-27E9F80DCB67}" dt="2022-06-08T20:55:47.663" v="344"/>
        <pc:sldMkLst>
          <pc:docMk/>
          <pc:sldMk cId="3568084942" sldId="403"/>
        </pc:sldMkLst>
      </pc:sldChg>
      <pc:sldChg chg="del">
        <pc:chgData name="Pablo Martin Calvo" userId="33475e84de89f0ed" providerId="Windows Live" clId="Web-{5E1E8243-1C3E-4AD8-829D-27E9F80DCB67}" dt="2022-06-08T20:55:47.663" v="343"/>
        <pc:sldMkLst>
          <pc:docMk/>
          <pc:sldMk cId="2884310666" sldId="404"/>
        </pc:sldMkLst>
      </pc:sldChg>
      <pc:sldChg chg="del">
        <pc:chgData name="Pablo Martin Calvo" userId="33475e84de89f0ed" providerId="Windows Live" clId="Web-{5E1E8243-1C3E-4AD8-829D-27E9F80DCB67}" dt="2022-06-08T20:55:47.663" v="342"/>
        <pc:sldMkLst>
          <pc:docMk/>
          <pc:sldMk cId="1447040491" sldId="405"/>
        </pc:sldMkLst>
      </pc:sldChg>
      <pc:sldChg chg="del">
        <pc:chgData name="Pablo Martin Calvo" userId="33475e84de89f0ed" providerId="Windows Live" clId="Web-{5E1E8243-1C3E-4AD8-829D-27E9F80DCB67}" dt="2022-06-08T20:55:47.663" v="340"/>
        <pc:sldMkLst>
          <pc:docMk/>
          <pc:sldMk cId="1497294421" sldId="406"/>
        </pc:sldMkLst>
      </pc:sldChg>
      <pc:sldChg chg="del">
        <pc:chgData name="Pablo Martin Calvo" userId="33475e84de89f0ed" providerId="Windows Live" clId="Web-{5E1E8243-1C3E-4AD8-829D-27E9F80DCB67}" dt="2022-06-08T20:55:47.663" v="341"/>
        <pc:sldMkLst>
          <pc:docMk/>
          <pc:sldMk cId="2531893603" sldId="407"/>
        </pc:sldMkLst>
      </pc:sldChg>
      <pc:sldChg chg="del">
        <pc:chgData name="Pablo Martin Calvo" userId="33475e84de89f0ed" providerId="Windows Live" clId="Web-{5E1E8243-1C3E-4AD8-829D-27E9F80DCB67}" dt="2022-06-08T20:55:47.647" v="339"/>
        <pc:sldMkLst>
          <pc:docMk/>
          <pc:sldMk cId="3647592880" sldId="408"/>
        </pc:sldMkLst>
      </pc:sldChg>
      <pc:sldChg chg="del">
        <pc:chgData name="Pablo Martin Calvo" userId="33475e84de89f0ed" providerId="Windows Live" clId="Web-{5E1E8243-1C3E-4AD8-829D-27E9F80DCB67}" dt="2022-06-08T20:55:47.647" v="338"/>
        <pc:sldMkLst>
          <pc:docMk/>
          <pc:sldMk cId="808718606" sldId="409"/>
        </pc:sldMkLst>
      </pc:sldChg>
      <pc:sldChg chg="del">
        <pc:chgData name="Pablo Martin Calvo" userId="33475e84de89f0ed" providerId="Windows Live" clId="Web-{5E1E8243-1C3E-4AD8-829D-27E9F80DCB67}" dt="2022-06-08T20:55:47.647" v="337"/>
        <pc:sldMkLst>
          <pc:docMk/>
          <pc:sldMk cId="3758608873" sldId="410"/>
        </pc:sldMkLst>
      </pc:sldChg>
      <pc:sldChg chg="del">
        <pc:chgData name="Pablo Martin Calvo" userId="33475e84de89f0ed" providerId="Windows Live" clId="Web-{5E1E8243-1C3E-4AD8-829D-27E9F80DCB67}" dt="2022-06-08T20:55:47.647" v="336"/>
        <pc:sldMkLst>
          <pc:docMk/>
          <pc:sldMk cId="3522281386" sldId="411"/>
        </pc:sldMkLst>
      </pc:sldChg>
      <pc:sldChg chg="del">
        <pc:chgData name="Pablo Martin Calvo" userId="33475e84de89f0ed" providerId="Windows Live" clId="Web-{5E1E8243-1C3E-4AD8-829D-27E9F80DCB67}" dt="2022-06-08T20:55:47.647" v="335"/>
        <pc:sldMkLst>
          <pc:docMk/>
          <pc:sldMk cId="3487117466" sldId="412"/>
        </pc:sldMkLst>
      </pc:sldChg>
      <pc:sldChg chg="del">
        <pc:chgData name="Pablo Martin Calvo" userId="33475e84de89f0ed" providerId="Windows Live" clId="Web-{5E1E8243-1C3E-4AD8-829D-27E9F80DCB67}" dt="2022-06-08T20:55:47.647" v="334"/>
        <pc:sldMkLst>
          <pc:docMk/>
          <pc:sldMk cId="846117950" sldId="413"/>
        </pc:sldMkLst>
      </pc:sldChg>
      <pc:sldChg chg="del">
        <pc:chgData name="Pablo Martin Calvo" userId="33475e84de89f0ed" providerId="Windows Live" clId="Web-{5E1E8243-1C3E-4AD8-829D-27E9F80DCB67}" dt="2022-06-08T20:55:47.647" v="333"/>
        <pc:sldMkLst>
          <pc:docMk/>
          <pc:sldMk cId="1244270929" sldId="414"/>
        </pc:sldMkLst>
      </pc:sldChg>
      <pc:sldChg chg="del">
        <pc:chgData name="Pablo Martin Calvo" userId="33475e84de89f0ed" providerId="Windows Live" clId="Web-{5E1E8243-1C3E-4AD8-829D-27E9F80DCB67}" dt="2022-06-08T20:55:47.647" v="331"/>
        <pc:sldMkLst>
          <pc:docMk/>
          <pc:sldMk cId="1924956844" sldId="415"/>
        </pc:sldMkLst>
      </pc:sldChg>
      <pc:sldChg chg="del">
        <pc:chgData name="Pablo Martin Calvo" userId="33475e84de89f0ed" providerId="Windows Live" clId="Web-{5E1E8243-1C3E-4AD8-829D-27E9F80DCB67}" dt="2022-06-07T20:18:29.099" v="156"/>
        <pc:sldMkLst>
          <pc:docMk/>
          <pc:sldMk cId="2532855670" sldId="424"/>
        </pc:sldMkLst>
      </pc:sldChg>
      <pc:sldChg chg="del">
        <pc:chgData name="Pablo Martin Calvo" userId="33475e84de89f0ed" providerId="Windows Live" clId="Web-{5E1E8243-1C3E-4AD8-829D-27E9F80DCB67}" dt="2022-06-07T20:18:29.099" v="155"/>
        <pc:sldMkLst>
          <pc:docMk/>
          <pc:sldMk cId="2034695875" sldId="426"/>
        </pc:sldMkLst>
      </pc:sldChg>
      <pc:sldChg chg="ord">
        <pc:chgData name="Pablo Martin Calvo" userId="33475e84de89f0ed" providerId="Windows Live" clId="Web-{5E1E8243-1C3E-4AD8-829D-27E9F80DCB67}" dt="2022-06-07T20:21:57.488" v="157"/>
        <pc:sldMkLst>
          <pc:docMk/>
          <pc:sldMk cId="2354627248" sldId="428"/>
        </pc:sldMkLst>
      </pc:sldChg>
      <pc:sldChg chg="modSp">
        <pc:chgData name="Pablo Martin Calvo" userId="33475e84de89f0ed" providerId="Windows Live" clId="Web-{5E1E8243-1C3E-4AD8-829D-27E9F80DCB67}" dt="2022-06-08T20:39:17.343" v="330" actId="20577"/>
        <pc:sldMkLst>
          <pc:docMk/>
          <pc:sldMk cId="1774670114" sldId="429"/>
        </pc:sldMkLst>
        <pc:spChg chg="mod">
          <ac:chgData name="Pablo Martin Calvo" userId="33475e84de89f0ed" providerId="Windows Live" clId="Web-{5E1E8243-1C3E-4AD8-829D-27E9F80DCB67}" dt="2022-06-08T20:39:17.343" v="330" actId="20577"/>
          <ac:spMkLst>
            <pc:docMk/>
            <pc:sldMk cId="1774670114" sldId="429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5E1E8243-1C3E-4AD8-829D-27E9F80DCB67}" dt="2022-06-07T20:14:06.316" v="80"/>
        <pc:sldMkLst>
          <pc:docMk/>
          <pc:sldMk cId="2253396283" sldId="430"/>
        </pc:sldMkLst>
        <pc:spChg chg="mod">
          <ac:chgData name="Pablo Martin Calvo" userId="33475e84de89f0ed" providerId="Windows Live" clId="Web-{5E1E8243-1C3E-4AD8-829D-27E9F80DCB67}" dt="2022-06-07T20:12:06.620" v="48" actId="20577"/>
          <ac:spMkLst>
            <pc:docMk/>
            <pc:sldMk cId="2253396283" sldId="430"/>
            <ac:spMk id="2" creationId="{19079AAE-962B-0556-BB4C-2B8FF1EAD979}"/>
          </ac:spMkLst>
        </pc:spChg>
        <pc:spChg chg="add del mod">
          <ac:chgData name="Pablo Martin Calvo" userId="33475e84de89f0ed" providerId="Windows Live" clId="Web-{5E1E8243-1C3E-4AD8-829D-27E9F80DCB67}" dt="2022-06-07T20:12:21.387" v="50"/>
          <ac:spMkLst>
            <pc:docMk/>
            <pc:sldMk cId="2253396283" sldId="430"/>
            <ac:spMk id="4" creationId="{F2B1DB6D-3D5F-AACC-B393-82B139E42A57}"/>
          </ac:spMkLst>
        </pc:spChg>
        <pc:spChg chg="del">
          <ac:chgData name="Pablo Martin Calvo" userId="33475e84de89f0ed" providerId="Windows Live" clId="Web-{5E1E8243-1C3E-4AD8-829D-27E9F80DCB67}" dt="2022-06-07T20:12:08.104" v="49"/>
          <ac:spMkLst>
            <pc:docMk/>
            <pc:sldMk cId="2253396283" sldId="430"/>
            <ac:spMk id="5" creationId="{C115325E-6978-7915-963A-B1DA08E36B3F}"/>
          </ac:spMkLst>
        </pc:spChg>
        <pc:graphicFrameChg chg="add mod ord modGraphic">
          <ac:chgData name="Pablo Martin Calvo" userId="33475e84de89f0ed" providerId="Windows Live" clId="Web-{5E1E8243-1C3E-4AD8-829D-27E9F80DCB67}" dt="2022-06-07T20:13:10.593" v="73"/>
          <ac:graphicFrameMkLst>
            <pc:docMk/>
            <pc:sldMk cId="2253396283" sldId="430"/>
            <ac:graphicFrameMk id="6" creationId="{FEF95E3D-9824-249F-B39C-D7D4B99D31F3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3:36.423" v="74"/>
          <ac:graphicFrameMkLst>
            <pc:docMk/>
            <pc:sldMk cId="2253396283" sldId="430"/>
            <ac:graphicFrameMk id="8" creationId="{033C9B5A-12CF-A3BD-6875-ADC0C7B38810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3:44.048" v="76"/>
          <ac:graphicFrameMkLst>
            <pc:docMk/>
            <pc:sldMk cId="2253396283" sldId="430"/>
            <ac:graphicFrameMk id="9" creationId="{20259850-3490-A2B5-40E9-02735924437B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4:02.143" v="79"/>
          <ac:graphicFrameMkLst>
            <pc:docMk/>
            <pc:sldMk cId="2253396283" sldId="430"/>
            <ac:graphicFrameMk id="10" creationId="{CAC2142C-4409-03AD-CA9A-BDBDBB6E65AD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4:06.316" v="80"/>
          <ac:graphicFrameMkLst>
            <pc:docMk/>
            <pc:sldMk cId="2253396283" sldId="430"/>
            <ac:graphicFrameMk id="11" creationId="{01306669-AF40-375C-D62E-8806798256B7}"/>
          </ac:graphicFrameMkLst>
        </pc:graphicFrameChg>
      </pc:sldChg>
      <pc:sldChg chg="add del replId">
        <pc:chgData name="Pablo Martin Calvo" userId="33475e84de89f0ed" providerId="Windows Live" clId="Web-{5E1E8243-1C3E-4AD8-829D-27E9F80DCB67}" dt="2022-06-07T20:11:57.385" v="35"/>
        <pc:sldMkLst>
          <pc:docMk/>
          <pc:sldMk cId="39254974" sldId="431"/>
        </pc:sldMkLst>
      </pc:sldChg>
      <pc:sldChg chg="modSp add replId">
        <pc:chgData name="Pablo Martin Calvo" userId="33475e84de89f0ed" providerId="Windows Live" clId="Web-{5E1E8243-1C3E-4AD8-829D-27E9F80DCB67}" dt="2022-06-08T20:10:59.732" v="249" actId="20577"/>
        <pc:sldMkLst>
          <pc:docMk/>
          <pc:sldMk cId="244871720" sldId="431"/>
        </pc:sldMkLst>
        <pc:spChg chg="mod">
          <ac:chgData name="Pablo Martin Calvo" userId="33475e84de89f0ed" providerId="Windows Live" clId="Web-{5E1E8243-1C3E-4AD8-829D-27E9F80DCB67}" dt="2022-06-07T20:14:36.505" v="91" actId="20577"/>
          <ac:spMkLst>
            <pc:docMk/>
            <pc:sldMk cId="244871720" sldId="431"/>
            <ac:spMk id="2" creationId="{19079AAE-962B-0556-BB4C-2B8FF1EAD979}"/>
          </ac:spMkLst>
        </pc:spChg>
        <pc:spChg chg="mod">
          <ac:chgData name="Pablo Martin Calvo" userId="33475e84de89f0ed" providerId="Windows Live" clId="Web-{5E1E8243-1C3E-4AD8-829D-27E9F80DCB67}" dt="2022-06-08T20:10:59.732" v="249" actId="20577"/>
          <ac:spMkLst>
            <pc:docMk/>
            <pc:sldMk cId="244871720" sldId="431"/>
            <ac:spMk id="5" creationId="{C115325E-6978-7915-963A-B1DA08E36B3F}"/>
          </ac:spMkLst>
        </pc:spChg>
      </pc:sldChg>
      <pc:sldChg chg="addSp delSp add replId">
        <pc:chgData name="Pablo Martin Calvo" userId="33475e84de89f0ed" providerId="Windows Live" clId="Web-{5E1E8243-1C3E-4AD8-829D-27E9F80DCB67}" dt="2022-06-07T21:16:34.167" v="200"/>
        <pc:sldMkLst>
          <pc:docMk/>
          <pc:sldMk cId="3179485647" sldId="432"/>
        </pc:sldMkLst>
        <pc:spChg chg="add del">
          <ac:chgData name="Pablo Martin Calvo" userId="33475e84de89f0ed" providerId="Windows Live" clId="Web-{5E1E8243-1C3E-4AD8-829D-27E9F80DCB67}" dt="2022-06-07T21:16:34.167" v="200"/>
          <ac:spMkLst>
            <pc:docMk/>
            <pc:sldMk cId="3179485647" sldId="432"/>
            <ac:spMk id="7" creationId="{6457B149-5599-C1DD-D488-6A8E2525E4B2}"/>
          </ac:spMkLst>
        </pc:spChg>
        <pc:picChg chg="add del">
          <ac:chgData name="Pablo Martin Calvo" userId="33475e84de89f0ed" providerId="Windows Live" clId="Web-{5E1E8243-1C3E-4AD8-829D-27E9F80DCB67}" dt="2022-06-07T21:16:33.620" v="199"/>
          <ac:picMkLst>
            <pc:docMk/>
            <pc:sldMk cId="3179485647" sldId="432"/>
            <ac:picMk id="3" creationId="{C1658B0C-88C7-AD3B-2302-3C163B9C3502}"/>
          </ac:picMkLst>
        </pc:picChg>
      </pc:sldChg>
      <pc:sldChg chg="add replId">
        <pc:chgData name="Pablo Martin Calvo" userId="33475e84de89f0ed" providerId="Windows Live" clId="Web-{5E1E8243-1C3E-4AD8-829D-27E9F80DCB67}" dt="2022-06-07T20:18:23.302" v="154"/>
        <pc:sldMkLst>
          <pc:docMk/>
          <pc:sldMk cId="1756035568" sldId="433"/>
        </pc:sldMkLst>
      </pc:sldChg>
      <pc:sldChg chg="add del replId">
        <pc:chgData name="Pablo Martin Calvo" userId="33475e84de89f0ed" providerId="Windows Live" clId="Web-{5E1E8243-1C3E-4AD8-829D-27E9F80DCB67}" dt="2022-06-07T21:11:24.801" v="162"/>
        <pc:sldMkLst>
          <pc:docMk/>
          <pc:sldMk cId="3410509640" sldId="434"/>
        </pc:sldMkLst>
      </pc:sldChg>
      <pc:sldChg chg="addSp delSp modSp add replId">
        <pc:chgData name="Pablo Martin Calvo" userId="33475e84de89f0ed" providerId="Windows Live" clId="Web-{5E1E8243-1C3E-4AD8-829D-27E9F80DCB67}" dt="2022-06-07T21:15:01.509" v="195" actId="1076"/>
        <pc:sldMkLst>
          <pc:docMk/>
          <pc:sldMk cId="3473815217" sldId="434"/>
        </pc:sldMkLst>
        <pc:spChg chg="mod">
          <ac:chgData name="Pablo Martin Calvo" userId="33475e84de89f0ed" providerId="Windows Live" clId="Web-{5E1E8243-1C3E-4AD8-829D-27E9F80DCB67}" dt="2022-06-07T21:12:00.692" v="182" actId="20577"/>
          <ac:spMkLst>
            <pc:docMk/>
            <pc:sldMk cId="3473815217" sldId="434"/>
            <ac:spMk id="2" creationId="{19079AAE-962B-0556-BB4C-2B8FF1EAD979}"/>
          </ac:spMkLst>
        </pc:spChg>
        <pc:spChg chg="del">
          <ac:chgData name="Pablo Martin Calvo" userId="33475e84de89f0ed" providerId="Windows Live" clId="Web-{5E1E8243-1C3E-4AD8-829D-27E9F80DCB67}" dt="2022-06-07T21:12:03.192" v="183"/>
          <ac:spMkLst>
            <pc:docMk/>
            <pc:sldMk cId="3473815217" sldId="434"/>
            <ac:spMk id="3" creationId="{B642C093-7229-DD5E-5230-FB4B1906861D}"/>
          </ac:spMkLst>
        </pc:spChg>
        <pc:spChg chg="add del mod">
          <ac:chgData name="Pablo Martin Calvo" userId="33475e84de89f0ed" providerId="Windows Live" clId="Web-{5E1E8243-1C3E-4AD8-829D-27E9F80DCB67}" dt="2022-06-07T21:12:04.880" v="184"/>
          <ac:spMkLst>
            <pc:docMk/>
            <pc:sldMk cId="3473815217" sldId="434"/>
            <ac:spMk id="5" creationId="{20CF188E-ADD9-3050-B880-047778DDA5C6}"/>
          </ac:spMkLst>
        </pc:spChg>
        <pc:spChg chg="add del mod">
          <ac:chgData name="Pablo Martin Calvo" userId="33475e84de89f0ed" providerId="Windows Live" clId="Web-{5E1E8243-1C3E-4AD8-829D-27E9F80DCB67}" dt="2022-06-07T21:14:57.946" v="194"/>
          <ac:spMkLst>
            <pc:docMk/>
            <pc:sldMk cId="3473815217" sldId="434"/>
            <ac:spMk id="9" creationId="{DDCD0FE1-EB16-2D3B-F0ED-651D01033B8A}"/>
          </ac:spMkLst>
        </pc:spChg>
        <pc:picChg chg="add del mod ord">
          <ac:chgData name="Pablo Martin Calvo" userId="33475e84de89f0ed" providerId="Windows Live" clId="Web-{5E1E8243-1C3E-4AD8-829D-27E9F80DCB67}" dt="2022-06-07T21:14:57.227" v="193"/>
          <ac:picMkLst>
            <pc:docMk/>
            <pc:sldMk cId="3473815217" sldId="434"/>
            <ac:picMk id="6" creationId="{98E8217E-5F9B-C6D4-8C25-8259AFC248FF}"/>
          </ac:picMkLst>
        </pc:picChg>
        <pc:picChg chg="add mod modCrop">
          <ac:chgData name="Pablo Martin Calvo" userId="33475e84de89f0ed" providerId="Windows Live" clId="Web-{5E1E8243-1C3E-4AD8-829D-27E9F80DCB67}" dt="2022-06-07T21:14:07.039" v="191" actId="1076"/>
          <ac:picMkLst>
            <pc:docMk/>
            <pc:sldMk cId="3473815217" sldId="434"/>
            <ac:picMk id="7" creationId="{FE5E3F38-2983-8F4D-2236-128B479B5C10}"/>
          </ac:picMkLst>
        </pc:picChg>
        <pc:picChg chg="add mod ord">
          <ac:chgData name="Pablo Martin Calvo" userId="33475e84de89f0ed" providerId="Windows Live" clId="Web-{5E1E8243-1C3E-4AD8-829D-27E9F80DCB67}" dt="2022-06-07T21:15:01.509" v="195" actId="1076"/>
          <ac:picMkLst>
            <pc:docMk/>
            <pc:sldMk cId="3473815217" sldId="434"/>
            <ac:picMk id="10" creationId="{D452B1B7-109F-60AE-4CF0-A91395A520C7}"/>
          </ac:picMkLst>
        </pc:picChg>
      </pc:sldChg>
      <pc:sldChg chg="modSp add replId">
        <pc:chgData name="Pablo Martin Calvo" userId="33475e84de89f0ed" providerId="Windows Live" clId="Web-{5E1E8243-1C3E-4AD8-829D-27E9F80DCB67}" dt="2022-06-07T21:16:58.293" v="245" actId="20577"/>
        <pc:sldMkLst>
          <pc:docMk/>
          <pc:sldMk cId="1523287402" sldId="435"/>
        </pc:sldMkLst>
        <pc:spChg chg="mod">
          <ac:chgData name="Pablo Martin Calvo" userId="33475e84de89f0ed" providerId="Windows Live" clId="Web-{5E1E8243-1C3E-4AD8-829D-27E9F80DCB67}" dt="2022-06-07T21:16:58.293" v="245" actId="20577"/>
          <ac:spMkLst>
            <pc:docMk/>
            <pc:sldMk cId="1523287402" sldId="435"/>
            <ac:spMk id="5" creationId="{C115325E-6978-7915-963A-B1DA08E36B3F}"/>
          </ac:spMkLst>
        </pc:spChg>
      </pc:sldChg>
      <pc:sldChg chg="modSp add ord replId">
        <pc:chgData name="Pablo Martin Calvo" userId="33475e84de89f0ed" providerId="Windows Live" clId="Web-{5E1E8243-1C3E-4AD8-829D-27E9F80DCB67}" dt="2022-06-08T20:39:07.234" v="304"/>
        <pc:sldMkLst>
          <pc:docMk/>
          <pc:sldMk cId="4058810274" sldId="436"/>
        </pc:sldMkLst>
        <pc:spChg chg="mod">
          <ac:chgData name="Pablo Martin Calvo" userId="33475e84de89f0ed" providerId="Windows Live" clId="Web-{5E1E8243-1C3E-4AD8-829D-27E9F80DCB67}" dt="2022-06-08T20:38:40.499" v="262" actId="20577"/>
          <ac:spMkLst>
            <pc:docMk/>
            <pc:sldMk cId="4058810274" sldId="436"/>
            <ac:spMk id="2" creationId="{19079AAE-962B-0556-BB4C-2B8FF1EAD979}"/>
          </ac:spMkLst>
        </pc:spChg>
        <pc:spChg chg="mod">
          <ac:chgData name="Pablo Martin Calvo" userId="33475e84de89f0ed" providerId="Windows Live" clId="Web-{5E1E8243-1C3E-4AD8-829D-27E9F80DCB67}" dt="2022-06-08T20:39:01.624" v="303" actId="20577"/>
          <ac:spMkLst>
            <pc:docMk/>
            <pc:sldMk cId="4058810274" sldId="436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CA6545F3-F0A0-431F-B202-A45CA8C08853}"/>
    <pc:docChg chg="addSld delSld modSld">
      <pc:chgData name="Pablo Martin Calvo" userId="33475e84de89f0ed" providerId="Windows Live" clId="Web-{CA6545F3-F0A0-431F-B202-A45CA8C08853}" dt="2022-05-18T12:02:26.755" v="1357" actId="20577"/>
      <pc:docMkLst>
        <pc:docMk/>
      </pc:docMkLst>
      <pc:sldChg chg="modSp">
        <pc:chgData name="Pablo Martin Calvo" userId="33475e84de89f0ed" providerId="Windows Live" clId="Web-{CA6545F3-F0A0-431F-B202-A45CA8C08853}" dt="2022-05-18T11:26:55.593" v="213" actId="20577"/>
        <pc:sldMkLst>
          <pc:docMk/>
          <pc:sldMk cId="12649614" sldId="287"/>
        </pc:sldMkLst>
        <pc:spChg chg="mod">
          <ac:chgData name="Pablo Martin Calvo" userId="33475e84de89f0ed" providerId="Windows Live" clId="Web-{CA6545F3-F0A0-431F-B202-A45CA8C08853}" dt="2022-05-18T11:16:02.265" v="12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6:55.593" v="213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3:06.210" v="891" actId="20577"/>
        <pc:sldMkLst>
          <pc:docMk/>
          <pc:sldMk cId="2673439347" sldId="299"/>
        </pc:sldMkLst>
        <pc:spChg chg="mod">
          <ac:chgData name="Pablo Martin Calvo" userId="33475e84de89f0ed" providerId="Windows Live" clId="Web-{CA6545F3-F0A0-431F-B202-A45CA8C08853}" dt="2022-05-18T11:52:29.568" v="834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3:06.210" v="891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4:23.227" v="1051" actId="20577"/>
        <pc:sldMkLst>
          <pc:docMk/>
          <pc:sldMk cId="272142536" sldId="320"/>
        </pc:sldMkLst>
        <pc:spChg chg="mod">
          <ac:chgData name="Pablo Martin Calvo" userId="33475e84de89f0ed" providerId="Windows Live" clId="Web-{CA6545F3-F0A0-431F-B202-A45CA8C08853}" dt="2022-05-18T11:53:19.866" v="906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4:23.227" v="1051" actId="20577"/>
          <ac:spMkLst>
            <pc:docMk/>
            <pc:sldMk cId="272142536" sldId="320"/>
            <ac:spMk id="10" creationId="{54637D71-CE10-932C-9E67-E2264687AC4E}"/>
          </ac:spMkLst>
        </pc:spChg>
      </pc:sldChg>
      <pc:sldChg chg="delSp modSp">
        <pc:chgData name="Pablo Martin Calvo" userId="33475e84de89f0ed" providerId="Windows Live" clId="Web-{CA6545F3-F0A0-431F-B202-A45CA8C08853}" dt="2022-05-18T11:55:12.135" v="1100" actId="20577"/>
        <pc:sldMkLst>
          <pc:docMk/>
          <pc:sldMk cId="1267391287" sldId="321"/>
        </pc:sldMkLst>
        <pc:spChg chg="mod">
          <ac:chgData name="Pablo Martin Calvo" userId="33475e84de89f0ed" providerId="Windows Live" clId="Web-{CA6545F3-F0A0-431F-B202-A45CA8C08853}" dt="2022-05-18T11:55:02.228" v="1088" actId="20577"/>
          <ac:spMkLst>
            <pc:docMk/>
            <pc:sldMk cId="1267391287" sldId="321"/>
            <ac:spMk id="2" creationId="{19079AAE-962B-0556-BB4C-2B8FF1EAD979}"/>
          </ac:spMkLst>
        </pc:spChg>
        <pc:spChg chg="del mod">
          <ac:chgData name="Pablo Martin Calvo" userId="33475e84de89f0ed" providerId="Windows Live" clId="Web-{CA6545F3-F0A0-431F-B202-A45CA8C08853}" dt="2022-05-18T11:55:08.932" v="1099"/>
          <ac:spMkLst>
            <pc:docMk/>
            <pc:sldMk cId="1267391287" sldId="321"/>
            <ac:spMk id="6" creationId="{69140B64-A58F-1D82-93CD-964D810D33F3}"/>
          </ac:spMkLst>
        </pc:spChg>
        <pc:spChg chg="del">
          <ac:chgData name="Pablo Martin Calvo" userId="33475e84de89f0ed" providerId="Windows Live" clId="Web-{CA6545F3-F0A0-431F-B202-A45CA8C08853}" dt="2022-05-18T11:55:03.432" v="1089"/>
          <ac:spMkLst>
            <pc:docMk/>
            <pc:sldMk cId="1267391287" sldId="321"/>
            <ac:spMk id="7" creationId="{B3DC6E77-6207-4D92-FEB7-895A9D4BBFED}"/>
          </ac:spMkLst>
        </pc:spChg>
        <pc:spChg chg="del mod">
          <ac:chgData name="Pablo Martin Calvo" userId="33475e84de89f0ed" providerId="Windows Live" clId="Web-{CA6545F3-F0A0-431F-B202-A45CA8C08853}" dt="2022-05-18T11:55:08.932" v="1098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CA6545F3-F0A0-431F-B202-A45CA8C08853}" dt="2022-05-18T11:55:12.135" v="1100" actId="20577"/>
          <ac:spMkLst>
            <pc:docMk/>
            <pc:sldMk cId="1267391287" sldId="321"/>
            <ac:spMk id="10" creationId="{54637D71-CE10-932C-9E67-E2264687AC4E}"/>
          </ac:spMkLst>
        </pc:spChg>
        <pc:spChg chg="del">
          <ac:chgData name="Pablo Martin Calvo" userId="33475e84de89f0ed" providerId="Windows Live" clId="Web-{CA6545F3-F0A0-431F-B202-A45CA8C08853}" dt="2022-05-18T11:55:07.119" v="1094"/>
          <ac:spMkLst>
            <pc:docMk/>
            <pc:sldMk cId="1267391287" sldId="321"/>
            <ac:spMk id="11" creationId="{AA508975-C14F-2E06-0643-52E11094C107}"/>
          </ac:spMkLst>
        </pc:spChg>
        <pc:spChg chg="del">
          <ac:chgData name="Pablo Martin Calvo" userId="33475e84de89f0ed" providerId="Windows Live" clId="Web-{CA6545F3-F0A0-431F-B202-A45CA8C08853}" dt="2022-05-18T11:55:07.119" v="1093"/>
          <ac:spMkLst>
            <pc:docMk/>
            <pc:sldMk cId="1267391287" sldId="321"/>
            <ac:spMk id="12" creationId="{17D51AEB-E892-E372-8EB1-FDE8C4D847AF}"/>
          </ac:spMkLst>
        </pc:spChg>
        <pc:picChg chg="del">
          <ac:chgData name="Pablo Martin Calvo" userId="33475e84de89f0ed" providerId="Windows Live" clId="Web-{CA6545F3-F0A0-431F-B202-A45CA8C08853}" dt="2022-05-18T11:55:07.119" v="1097"/>
          <ac:picMkLst>
            <pc:docMk/>
            <pc:sldMk cId="1267391287" sldId="321"/>
            <ac:picMk id="3" creationId="{D79C403B-1E9B-0751-964E-EC589FF836A8}"/>
          </ac:picMkLst>
        </pc:picChg>
        <pc:picChg chg="del">
          <ac:chgData name="Pablo Martin Calvo" userId="33475e84de89f0ed" providerId="Windows Live" clId="Web-{CA6545F3-F0A0-431F-B202-A45CA8C08853}" dt="2022-05-18T11:55:07.119" v="1096"/>
          <ac:picMkLst>
            <pc:docMk/>
            <pc:sldMk cId="1267391287" sldId="321"/>
            <ac:picMk id="4" creationId="{AAA76956-7162-8CD3-66ED-A3A3E071DF01}"/>
          </ac:picMkLst>
        </pc:picChg>
        <pc:picChg chg="del">
          <ac:chgData name="Pablo Martin Calvo" userId="33475e84de89f0ed" providerId="Windows Live" clId="Web-{CA6545F3-F0A0-431F-B202-A45CA8C08853}" dt="2022-05-18T11:55:07.119" v="1095"/>
          <ac:picMkLst>
            <pc:docMk/>
            <pc:sldMk cId="1267391287" sldId="321"/>
            <ac:picMk id="5" creationId="{F0D29A09-A8E1-5ED0-C7A5-8E35E125B286}"/>
          </ac:picMkLst>
        </pc:picChg>
      </pc:sldChg>
      <pc:sldChg chg="addSp delSp">
        <pc:chgData name="Pablo Martin Calvo" userId="33475e84de89f0ed" providerId="Windows Live" clId="Web-{CA6545F3-F0A0-431F-B202-A45CA8C08853}" dt="2022-05-18T11:39:56.519" v="536"/>
        <pc:sldMkLst>
          <pc:docMk/>
          <pc:sldMk cId="3557343980" sldId="333"/>
        </pc:sldMkLst>
        <pc:picChg chg="add del">
          <ac:chgData name="Pablo Martin Calvo" userId="33475e84de89f0ed" providerId="Windows Live" clId="Web-{CA6545F3-F0A0-431F-B202-A45CA8C08853}" dt="2022-05-18T11:39:56.519" v="536"/>
          <ac:picMkLst>
            <pc:docMk/>
            <pc:sldMk cId="3557343980" sldId="333"/>
            <ac:picMk id="4" creationId="{1FBEE021-8620-7588-1AB3-273487D4B382}"/>
          </ac:picMkLst>
        </pc:picChg>
      </pc:sldChg>
      <pc:sldChg chg="modSp add replId">
        <pc:chgData name="Pablo Martin Calvo" userId="33475e84de89f0ed" providerId="Windows Live" clId="Web-{CA6545F3-F0A0-431F-B202-A45CA8C08853}" dt="2022-05-18T11:27:41.797" v="267" actId="20577"/>
        <pc:sldMkLst>
          <pc:docMk/>
          <pc:sldMk cId="2875849404" sldId="334"/>
        </pc:sldMkLst>
        <pc:spChg chg="mod">
          <ac:chgData name="Pablo Martin Calvo" userId="33475e84de89f0ed" providerId="Windows Live" clId="Web-{CA6545F3-F0A0-431F-B202-A45CA8C08853}" dt="2022-05-18T11:27:04.812" v="217" actId="20577"/>
          <ac:spMkLst>
            <pc:docMk/>
            <pc:sldMk cId="2875849404" sldId="334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7:41.797" v="267" actId="20577"/>
          <ac:spMkLst>
            <pc:docMk/>
            <pc:sldMk cId="2875849404" sldId="334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52:04.411" v="808"/>
        <pc:sldMkLst>
          <pc:docMk/>
          <pc:sldMk cId="148433351" sldId="335"/>
        </pc:sldMkLst>
        <pc:spChg chg="mod">
          <ac:chgData name="Pablo Martin Calvo" userId="33475e84de89f0ed" providerId="Windows Live" clId="Web-{CA6545F3-F0A0-431F-B202-A45CA8C08853}" dt="2022-05-18T11:28:33.642" v="290" actId="20577"/>
          <ac:spMkLst>
            <pc:docMk/>
            <pc:sldMk cId="148433351" sldId="335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9:01.627" v="325" actId="20577"/>
          <ac:spMkLst>
            <pc:docMk/>
            <pc:sldMk cId="148433351" sldId="33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36:32.685" v="448" actId="20577"/>
        <pc:sldMkLst>
          <pc:docMk/>
          <pc:sldMk cId="4075750858" sldId="336"/>
        </pc:sldMkLst>
        <pc:spChg chg="mod">
          <ac:chgData name="Pablo Martin Calvo" userId="33475e84de89f0ed" providerId="Windows Live" clId="Web-{CA6545F3-F0A0-431F-B202-A45CA8C08853}" dt="2022-05-18T11:35:37.700" v="359" actId="20577"/>
          <ac:spMkLst>
            <pc:docMk/>
            <pc:sldMk cId="4075750858" sldId="336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36:32.685" v="448" actId="20577"/>
          <ac:spMkLst>
            <pc:docMk/>
            <pc:sldMk cId="4075750858" sldId="33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40:46.020" v="578" actId="20577"/>
        <pc:sldMkLst>
          <pc:docMk/>
          <pc:sldMk cId="474877584" sldId="337"/>
        </pc:sldMkLst>
        <pc:spChg chg="mod">
          <ac:chgData name="Pablo Martin Calvo" userId="33475e84de89f0ed" providerId="Windows Live" clId="Web-{CA6545F3-F0A0-431F-B202-A45CA8C08853}" dt="2022-05-18T11:36:43.654" v="458" actId="20577"/>
          <ac:spMkLst>
            <pc:docMk/>
            <pc:sldMk cId="474877584" sldId="33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46.020" v="578" actId="20577"/>
          <ac:spMkLst>
            <pc:docMk/>
            <pc:sldMk cId="474877584" sldId="337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35:28.418" v="346"/>
        <pc:sldMkLst>
          <pc:docMk/>
          <pc:sldMk cId="3120479838" sldId="337"/>
        </pc:sldMkLst>
        <pc:spChg chg="mod">
          <ac:chgData name="Pablo Martin Calvo" userId="33475e84de89f0ed" providerId="Windows Live" clId="Web-{CA6545F3-F0A0-431F-B202-A45CA8C08853}" dt="2022-05-18T11:35:26.449" v="345" actId="20577"/>
          <ac:spMkLst>
            <pc:docMk/>
            <pc:sldMk cId="3120479838" sldId="337"/>
            <ac:spMk id="2" creationId="{19079AAE-962B-0556-BB4C-2B8FF1EAD979}"/>
          </ac:spMkLst>
        </pc:spChg>
      </pc:sldChg>
      <pc:sldChg chg="modSp add replId">
        <pc:chgData name="Pablo Martin Calvo" userId="33475e84de89f0ed" providerId="Windows Live" clId="Web-{CA6545F3-F0A0-431F-B202-A45CA8C08853}" dt="2022-05-18T11:44:43.338" v="733" actId="20577"/>
        <pc:sldMkLst>
          <pc:docMk/>
          <pc:sldMk cId="739534381" sldId="338"/>
        </pc:sldMkLst>
        <pc:spChg chg="mod">
          <ac:chgData name="Pablo Martin Calvo" userId="33475e84de89f0ed" providerId="Windows Live" clId="Web-{CA6545F3-F0A0-431F-B202-A45CA8C08853}" dt="2022-05-18T11:37:18.780" v="502" actId="20577"/>
          <ac:spMkLst>
            <pc:docMk/>
            <pc:sldMk cId="739534381" sldId="338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4:43.338" v="733" actId="20577"/>
          <ac:spMkLst>
            <pc:docMk/>
            <pc:sldMk cId="739534381" sldId="33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A6545F3-F0A0-431F-B202-A45CA8C08853}" dt="2022-05-18T11:40:34.051" v="566" actId="1076"/>
        <pc:sldMkLst>
          <pc:docMk/>
          <pc:sldMk cId="3284908439" sldId="339"/>
        </pc:sldMkLst>
        <pc:spChg chg="mod">
          <ac:chgData name="Pablo Martin Calvo" userId="33475e84de89f0ed" providerId="Windows Live" clId="Web-{CA6545F3-F0A0-431F-B202-A45CA8C08853}" dt="2022-05-18T11:37:41.343" v="511" actId="20577"/>
          <ac:spMkLst>
            <pc:docMk/>
            <pc:sldMk cId="3284908439" sldId="33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31.894" v="565" actId="20577"/>
          <ac:spMkLst>
            <pc:docMk/>
            <pc:sldMk cId="3284908439" sldId="339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0:34.051" v="566" actId="1076"/>
          <ac:picMkLst>
            <pc:docMk/>
            <pc:sldMk cId="3284908439" sldId="339"/>
            <ac:picMk id="3" creationId="{A2A89813-9DEC-EACC-90A8-CDF190C35176}"/>
          </ac:picMkLst>
        </pc:picChg>
      </pc:sldChg>
      <pc:sldChg chg="addSp modSp add replId">
        <pc:chgData name="Pablo Martin Calvo" userId="33475e84de89f0ed" providerId="Windows Live" clId="Web-{CA6545F3-F0A0-431F-B202-A45CA8C08853}" dt="2022-05-18T11:44:31.197" v="720" actId="1076"/>
        <pc:sldMkLst>
          <pc:docMk/>
          <pc:sldMk cId="800764560" sldId="340"/>
        </pc:sldMkLst>
        <pc:spChg chg="mod">
          <ac:chgData name="Pablo Martin Calvo" userId="33475e84de89f0ed" providerId="Windows Live" clId="Web-{CA6545F3-F0A0-431F-B202-A45CA8C08853}" dt="2022-05-18T11:44:22.806" v="718" actId="20577"/>
          <ac:spMkLst>
            <pc:docMk/>
            <pc:sldMk cId="800764560" sldId="34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3:26.727" v="693" actId="20577"/>
          <ac:spMkLst>
            <pc:docMk/>
            <pc:sldMk cId="800764560" sldId="340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3:39.852" v="697" actId="1076"/>
          <ac:picMkLst>
            <pc:docMk/>
            <pc:sldMk cId="800764560" sldId="340"/>
            <ac:picMk id="3" creationId="{46E5ADA4-F29C-AB86-BD98-98532B701304}"/>
          </ac:picMkLst>
        </pc:picChg>
        <pc:picChg chg="add mod">
          <ac:chgData name="Pablo Martin Calvo" userId="33475e84de89f0ed" providerId="Windows Live" clId="Web-{CA6545F3-F0A0-431F-B202-A45CA8C08853}" dt="2022-05-18T11:44:31.197" v="720" actId="1076"/>
          <ac:picMkLst>
            <pc:docMk/>
            <pc:sldMk cId="800764560" sldId="340"/>
            <ac:picMk id="4" creationId="{85E519DA-D5CB-BA19-5612-B4EE2DDA39F2}"/>
          </ac:picMkLst>
        </pc:picChg>
      </pc:sldChg>
      <pc:sldChg chg="addSp delSp modSp add replId">
        <pc:chgData name="Pablo Martin Calvo" userId="33475e84de89f0ed" providerId="Windows Live" clId="Web-{CA6545F3-F0A0-431F-B202-A45CA8C08853}" dt="2022-05-18T11:52:33.365" v="836" actId="20577"/>
        <pc:sldMkLst>
          <pc:docMk/>
          <pc:sldMk cId="3801274438" sldId="341"/>
        </pc:sldMkLst>
        <pc:spChg chg="mod">
          <ac:chgData name="Pablo Martin Calvo" userId="33475e84de89f0ed" providerId="Windows Live" clId="Web-{CA6545F3-F0A0-431F-B202-A45CA8C08853}" dt="2022-05-18T11:46:05.262" v="787" actId="20577"/>
          <ac:spMkLst>
            <pc:docMk/>
            <pc:sldMk cId="3801274438" sldId="341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2:33.365" v="836" actId="20577"/>
          <ac:spMkLst>
            <pc:docMk/>
            <pc:sldMk cId="3801274438" sldId="341"/>
            <ac:spMk id="10" creationId="{54637D71-CE10-932C-9E67-E2264687AC4E}"/>
          </ac:spMkLst>
        </pc:spChg>
        <pc:picChg chg="del">
          <ac:chgData name="Pablo Martin Calvo" userId="33475e84de89f0ed" providerId="Windows Live" clId="Web-{CA6545F3-F0A0-431F-B202-A45CA8C08853}" dt="2022-05-18T11:46:06.606" v="789"/>
          <ac:picMkLst>
            <pc:docMk/>
            <pc:sldMk cId="3801274438" sldId="341"/>
            <ac:picMk id="3" creationId="{46E5ADA4-F29C-AB86-BD98-98532B701304}"/>
          </ac:picMkLst>
        </pc:picChg>
        <pc:picChg chg="del">
          <ac:chgData name="Pablo Martin Calvo" userId="33475e84de89f0ed" providerId="Windows Live" clId="Web-{CA6545F3-F0A0-431F-B202-A45CA8C08853}" dt="2022-05-18T11:46:06.059" v="788"/>
          <ac:picMkLst>
            <pc:docMk/>
            <pc:sldMk cId="3801274438" sldId="341"/>
            <ac:picMk id="4" creationId="{85E519DA-D5CB-BA19-5612-B4EE2DDA39F2}"/>
          </ac:picMkLst>
        </pc:picChg>
        <pc:picChg chg="add mod">
          <ac:chgData name="Pablo Martin Calvo" userId="33475e84de89f0ed" providerId="Windows Live" clId="Web-{CA6545F3-F0A0-431F-B202-A45CA8C08853}" dt="2022-05-18T11:47:07.920" v="798" actId="1076"/>
          <ac:picMkLst>
            <pc:docMk/>
            <pc:sldMk cId="3801274438" sldId="341"/>
            <ac:picMk id="5" creationId="{3F1C8CDE-FD0F-7B61-B284-E9428A169AD2}"/>
          </ac:picMkLst>
        </pc:picChg>
      </pc:sldChg>
      <pc:sldChg chg="modSp add replId">
        <pc:chgData name="Pablo Martin Calvo" userId="33475e84de89f0ed" providerId="Windows Live" clId="Web-{CA6545F3-F0A0-431F-B202-A45CA8C08853}" dt="2022-05-18T12:02:26.755" v="1357" actId="20577"/>
        <pc:sldMkLst>
          <pc:docMk/>
          <pc:sldMk cId="2312259555" sldId="342"/>
        </pc:sldMkLst>
        <pc:spChg chg="mod">
          <ac:chgData name="Pablo Martin Calvo" userId="33475e84de89f0ed" providerId="Windows Live" clId="Web-{CA6545F3-F0A0-431F-B202-A45CA8C08853}" dt="2022-05-18T12:00:44.487" v="1120" actId="20577"/>
          <ac:spMkLst>
            <pc:docMk/>
            <pc:sldMk cId="2312259555" sldId="342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2:02:26.755" v="1357" actId="20577"/>
          <ac:spMkLst>
            <pc:docMk/>
            <pc:sldMk cId="2312259555" sldId="342"/>
            <ac:spMk id="10" creationId="{54637D71-CE10-932C-9E67-E2264687AC4E}"/>
          </ac:spMkLst>
        </pc:spChg>
      </pc:sldChg>
    </pc:docChg>
  </pc:docChgLst>
  <pc:docChgLst>
    <pc:chgData clId="Web-{B51F2BA9-1801-4B47-927A-87ADFF023AC7}"/>
    <pc:docChg chg="modSld">
      <pc:chgData name="" userId="" providerId="" clId="Web-{B51F2BA9-1801-4B47-927A-87ADFF023AC7}" dt="2022-05-01T17:30:03.341" v="0" actId="20577"/>
      <pc:docMkLst>
        <pc:docMk/>
      </pc:docMkLst>
      <pc:sldChg chg="modSp">
        <pc:chgData name="" userId="" providerId="" clId="Web-{B51F2BA9-1801-4B47-927A-87ADFF023AC7}" dt="2022-05-01T17:30:03.341" v="0" actId="20577"/>
        <pc:sldMkLst>
          <pc:docMk/>
          <pc:sldMk cId="2406273178" sldId="256"/>
        </pc:sldMkLst>
        <pc:spChg chg="mod">
          <ac:chgData name="" userId="" providerId="" clId="Web-{B51F2BA9-1801-4B47-927A-87ADFF023AC7}" dt="2022-05-01T17:30:03.341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0BC309DA-ECC5-4D07-8FE3-C7DEFA0E1740}"/>
    <pc:docChg chg="modSld">
      <pc:chgData name="Pablo Martin Calvo" userId="33475e84de89f0ed" providerId="Windows Live" clId="Web-{0BC309DA-ECC5-4D07-8FE3-C7DEFA0E1740}" dt="2022-04-29T06:35:31.616" v="7" actId="20577"/>
      <pc:docMkLst>
        <pc:docMk/>
      </pc:docMkLst>
      <pc:sldChg chg="modSp">
        <pc:chgData name="Pablo Martin Calvo" userId="33475e84de89f0ed" providerId="Windows Live" clId="Web-{0BC309DA-ECC5-4D07-8FE3-C7DEFA0E1740}" dt="2022-04-29T06:35:31.616" v="7" actId="20577"/>
        <pc:sldMkLst>
          <pc:docMk/>
          <pc:sldMk cId="914369882" sldId="257"/>
        </pc:sldMkLst>
        <pc:spChg chg="mod">
          <ac:chgData name="Pablo Martin Calvo" userId="33475e84de89f0ed" providerId="Windows Live" clId="Web-{0BC309DA-ECC5-4D07-8FE3-C7DEFA0E1740}" dt="2022-04-29T06:35:31.616" v="7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B1EAB696-CC5B-4FE9-8E73-C639D4E4A604}"/>
    <pc:docChg chg="addSld modSld">
      <pc:chgData name="Pablo Martin Calvo" userId="33475e84de89f0ed" providerId="Windows Live" clId="Web-{B1EAB696-CC5B-4FE9-8E73-C639D4E4A604}" dt="2022-06-01T22:49:14.793" v="1255" actId="20577"/>
      <pc:docMkLst>
        <pc:docMk/>
      </pc:docMkLst>
      <pc:sldChg chg="modSp">
        <pc:chgData name="Pablo Martin Calvo" userId="33475e84de89f0ed" providerId="Windows Live" clId="Web-{B1EAB696-CC5B-4FE9-8E73-C639D4E4A604}" dt="2022-06-01T21:48:55.173" v="68" actId="20577"/>
        <pc:sldMkLst>
          <pc:docMk/>
          <pc:sldMk cId="2406273178" sldId="256"/>
        </pc:sldMkLst>
        <pc:spChg chg="mod">
          <ac:chgData name="Pablo Martin Calvo" userId="33475e84de89f0ed" providerId="Windows Live" clId="Web-{B1EAB696-CC5B-4FE9-8E73-C639D4E4A604}" dt="2022-06-01T21:48:07.625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B1EAB696-CC5B-4FE9-8E73-C639D4E4A604}" dt="2022-06-01T21:48:55.173" v="68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1EAB696-CC5B-4FE9-8E73-C639D4E4A604}" dt="2022-06-01T22:01:45.353" v="216" actId="20577"/>
        <pc:sldMkLst>
          <pc:docMk/>
          <pc:sldMk cId="914369882" sldId="257"/>
        </pc:sldMkLst>
        <pc:spChg chg="mod">
          <ac:chgData name="Pablo Martin Calvo" userId="33475e84de89f0ed" providerId="Windows Live" clId="Web-{B1EAB696-CC5B-4FE9-8E73-C639D4E4A604}" dt="2022-06-01T22:01:45.353" v="21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B1EAB696-CC5B-4FE9-8E73-C639D4E4A604}" dt="2022-06-01T22:04:28.139" v="338" actId="1076"/>
        <pc:sldMkLst>
          <pc:docMk/>
          <pc:sldMk cId="3556243100" sldId="367"/>
        </pc:sldMkLst>
        <pc:spChg chg="mod">
          <ac:chgData name="Pablo Martin Calvo" userId="33475e84de89f0ed" providerId="Windows Live" clId="Web-{B1EAB696-CC5B-4FE9-8E73-C639D4E4A604}" dt="2022-06-01T22:03:53.185" v="227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04:24.436" v="337" actId="20577"/>
          <ac:spMkLst>
            <pc:docMk/>
            <pc:sldMk cId="3556243100" sldId="367"/>
            <ac:spMk id="3" creationId="{B642C093-7229-DD5E-5230-FB4B1906861D}"/>
          </ac:spMkLst>
        </pc:spChg>
        <pc:grpChg chg="del">
          <ac:chgData name="Pablo Martin Calvo" userId="33475e84de89f0ed" providerId="Windows Live" clId="Web-{B1EAB696-CC5B-4FE9-8E73-C639D4E4A604}" dt="2022-06-01T22:03:41.419" v="217"/>
          <ac:grpSpMkLst>
            <pc:docMk/>
            <pc:sldMk cId="3556243100" sldId="367"/>
            <ac:grpSpMk id="18" creationId="{75720874-F677-5C33-68BA-CE69677FB297}"/>
          </ac:grpSpMkLst>
        </pc:grpChg>
        <pc:picChg chg="add mod">
          <ac:chgData name="Pablo Martin Calvo" userId="33475e84de89f0ed" providerId="Windows Live" clId="Web-{B1EAB696-CC5B-4FE9-8E73-C639D4E4A604}" dt="2022-06-01T22:04:28.139" v="338" actId="1076"/>
          <ac:picMkLst>
            <pc:docMk/>
            <pc:sldMk cId="3556243100" sldId="367"/>
            <ac:picMk id="9" creationId="{6E77D791-9876-E785-CB5D-72E11A40C052}"/>
          </ac:picMkLst>
        </pc:picChg>
      </pc:sldChg>
      <pc:sldChg chg="addSp delSp modSp add replId">
        <pc:chgData name="Pablo Martin Calvo" userId="33475e84de89f0ed" providerId="Windows Live" clId="Web-{B1EAB696-CC5B-4FE9-8E73-C639D4E4A604}" dt="2022-06-01T22:06:50.987" v="436" actId="1076"/>
        <pc:sldMkLst>
          <pc:docMk/>
          <pc:sldMk cId="3368676154" sldId="397"/>
        </pc:sldMkLst>
        <pc:spChg chg="mod">
          <ac:chgData name="Pablo Martin Calvo" userId="33475e84de89f0ed" providerId="Windows Live" clId="Web-{B1EAB696-CC5B-4FE9-8E73-C639D4E4A604}" dt="2022-06-01T22:04:55.609" v="354" actId="20577"/>
          <ac:spMkLst>
            <pc:docMk/>
            <pc:sldMk cId="3368676154" sldId="397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06:46.768" v="435" actId="20577"/>
          <ac:spMkLst>
            <pc:docMk/>
            <pc:sldMk cId="3368676154" sldId="397"/>
            <ac:spMk id="3" creationId="{B642C093-7229-DD5E-5230-FB4B1906861D}"/>
          </ac:spMkLst>
        </pc:spChg>
        <pc:picChg chg="add mod">
          <ac:chgData name="Pablo Martin Calvo" userId="33475e84de89f0ed" providerId="Windows Live" clId="Web-{B1EAB696-CC5B-4FE9-8E73-C639D4E4A604}" dt="2022-06-01T22:06:50.987" v="436" actId="1076"/>
          <ac:picMkLst>
            <pc:docMk/>
            <pc:sldMk cId="3368676154" sldId="397"/>
            <ac:picMk id="4" creationId="{B8425DCD-EE01-5C00-DA0F-EA8EE4F19831}"/>
          </ac:picMkLst>
        </pc:picChg>
        <pc:picChg chg="del">
          <ac:chgData name="Pablo Martin Calvo" userId="33475e84de89f0ed" providerId="Windows Live" clId="Web-{B1EAB696-CC5B-4FE9-8E73-C639D4E4A604}" dt="2022-06-01T22:04:56.515" v="355"/>
          <ac:picMkLst>
            <pc:docMk/>
            <pc:sldMk cId="3368676154" sldId="397"/>
            <ac:picMk id="9" creationId="{6E77D791-9876-E785-CB5D-72E11A40C052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32:05.733" v="778" actId="20577"/>
        <pc:sldMkLst>
          <pc:docMk/>
          <pc:sldMk cId="2515019349" sldId="398"/>
        </pc:sldMkLst>
        <pc:spChg chg="mod">
          <ac:chgData name="Pablo Martin Calvo" userId="33475e84de89f0ed" providerId="Windows Live" clId="Web-{B1EAB696-CC5B-4FE9-8E73-C639D4E4A604}" dt="2022-06-01T22:10:34.525" v="447" actId="20577"/>
          <ac:spMkLst>
            <pc:docMk/>
            <pc:sldMk cId="2515019349" sldId="398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2:05.733" v="778" actId="20577"/>
          <ac:spMkLst>
            <pc:docMk/>
            <pc:sldMk cId="2515019349" sldId="398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17:10.051" v="499"/>
          <ac:picMkLst>
            <pc:docMk/>
            <pc:sldMk cId="2515019349" sldId="398"/>
            <ac:picMk id="4" creationId="{B8425DCD-EE01-5C00-DA0F-EA8EE4F19831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34:23.252" v="904" actId="20577"/>
        <pc:sldMkLst>
          <pc:docMk/>
          <pc:sldMk cId="1072375360" sldId="399"/>
        </pc:sldMkLst>
        <pc:spChg chg="mod">
          <ac:chgData name="Pablo Martin Calvo" userId="33475e84de89f0ed" providerId="Windows Live" clId="Web-{B1EAB696-CC5B-4FE9-8E73-C639D4E4A604}" dt="2022-06-01T22:34:23.252" v="904" actId="20577"/>
          <ac:spMkLst>
            <pc:docMk/>
            <pc:sldMk cId="1072375360" sldId="399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4:18.690" v="903" actId="20577"/>
          <ac:spMkLst>
            <pc:docMk/>
            <pc:sldMk cId="1072375360" sldId="399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33:01.563" v="783"/>
          <ac:picMkLst>
            <pc:docMk/>
            <pc:sldMk cId="1072375360" sldId="399"/>
            <ac:picMk id="4" creationId="{B8425DCD-EE01-5C00-DA0F-EA8EE4F19831}"/>
          </ac:picMkLst>
        </pc:picChg>
      </pc:sldChg>
      <pc:sldChg chg="modSp add replId">
        <pc:chgData name="Pablo Martin Calvo" userId="33475e84de89f0ed" providerId="Windows Live" clId="Web-{B1EAB696-CC5B-4FE9-8E73-C639D4E4A604}" dt="2022-06-01T22:34:11.065" v="899" actId="20577"/>
        <pc:sldMkLst>
          <pc:docMk/>
          <pc:sldMk cId="1149945839" sldId="400"/>
        </pc:sldMkLst>
        <pc:spChg chg="mod">
          <ac:chgData name="Pablo Martin Calvo" userId="33475e84de89f0ed" providerId="Windows Live" clId="Web-{B1EAB696-CC5B-4FE9-8E73-C639D4E4A604}" dt="2022-06-01T22:26:47.240" v="597" actId="20577"/>
          <ac:spMkLst>
            <pc:docMk/>
            <pc:sldMk cId="1149945839" sldId="400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4:11.065" v="899" actId="20577"/>
          <ac:spMkLst>
            <pc:docMk/>
            <pc:sldMk cId="1149945839" sldId="400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B1EAB696-CC5B-4FE9-8E73-C639D4E4A604}" dt="2022-06-01T22:46:09.741" v="1010" actId="1076"/>
        <pc:sldMkLst>
          <pc:docMk/>
          <pc:sldMk cId="4176412884" sldId="401"/>
        </pc:sldMkLst>
        <pc:spChg chg="mod">
          <ac:chgData name="Pablo Martin Calvo" userId="33475e84de89f0ed" providerId="Windows Live" clId="Web-{B1EAB696-CC5B-4FE9-8E73-C639D4E4A604}" dt="2022-06-01T22:41:35.655" v="910" actId="20577"/>
          <ac:spMkLst>
            <pc:docMk/>
            <pc:sldMk cId="4176412884" sldId="401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45:52.084" v="1007" actId="20577"/>
          <ac:spMkLst>
            <pc:docMk/>
            <pc:sldMk cId="4176412884" sldId="401"/>
            <ac:spMk id="3" creationId="{B642C093-7229-DD5E-5230-FB4B1906861D}"/>
          </ac:spMkLst>
        </pc:spChg>
        <pc:picChg chg="add del mod">
          <ac:chgData name="Pablo Martin Calvo" userId="33475e84de89f0ed" providerId="Windows Live" clId="Web-{B1EAB696-CC5B-4FE9-8E73-C639D4E4A604}" dt="2022-06-01T22:44:54.536" v="955"/>
          <ac:picMkLst>
            <pc:docMk/>
            <pc:sldMk cId="4176412884" sldId="401"/>
            <ac:picMk id="4" creationId="{AF672D2F-FEFA-80DF-FDCE-34A205D79CBD}"/>
          </ac:picMkLst>
        </pc:picChg>
        <pc:picChg chg="add mod">
          <ac:chgData name="Pablo Martin Calvo" userId="33475e84de89f0ed" providerId="Windows Live" clId="Web-{B1EAB696-CC5B-4FE9-8E73-C639D4E4A604}" dt="2022-06-01T22:46:09.741" v="1010" actId="1076"/>
          <ac:picMkLst>
            <pc:docMk/>
            <pc:sldMk cId="4176412884" sldId="401"/>
            <ac:picMk id="5" creationId="{4697525B-D9C8-E238-A990-6F143506BC67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49:14.793" v="1255" actId="20577"/>
        <pc:sldMkLst>
          <pc:docMk/>
          <pc:sldMk cId="3617409980" sldId="402"/>
        </pc:sldMkLst>
        <pc:spChg chg="mod">
          <ac:chgData name="Pablo Martin Calvo" userId="33475e84de89f0ed" providerId="Windows Live" clId="Web-{B1EAB696-CC5B-4FE9-8E73-C639D4E4A604}" dt="2022-06-01T22:46:46.492" v="1012" actId="20577"/>
          <ac:spMkLst>
            <pc:docMk/>
            <pc:sldMk cId="3617409980" sldId="402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49:14.793" v="1255" actId="20577"/>
          <ac:spMkLst>
            <pc:docMk/>
            <pc:sldMk cId="3617409980" sldId="402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46:48.180" v="1013"/>
          <ac:picMkLst>
            <pc:docMk/>
            <pc:sldMk cId="3617409980" sldId="402"/>
            <ac:picMk id="5" creationId="{4697525B-D9C8-E238-A990-6F143506BC6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15/06/2022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o.blueja.io/EHAzH9li90KxCPddBV4CA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Lecture</a:t>
            </a:r>
            <a:r>
              <a:rPr lang="es-ES" dirty="0">
                <a:cs typeface="Calibri Light"/>
              </a:rPr>
              <a:t> 16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Deploying</a:t>
            </a:r>
            <a:r>
              <a:rPr lang="es-ES" dirty="0">
                <a:cs typeface="Calibri"/>
              </a:rPr>
              <a:t> in real </a:t>
            </a:r>
            <a:r>
              <a:rPr lang="es-ES" dirty="0" err="1">
                <a:cs typeface="Calibri"/>
              </a:rPr>
              <a:t>life</a:t>
            </a:r>
            <a:r>
              <a:rPr lang="es-ES" dirty="0">
                <a:cs typeface="Calibri"/>
              </a:rPr>
              <a:t>; </a:t>
            </a:r>
            <a:r>
              <a:rPr lang="es-ES" dirty="0" err="1">
                <a:cs typeface="Calibri"/>
              </a:rPr>
              <a:t>Exam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Course</a:t>
            </a:r>
            <a:r>
              <a:rPr lang="es-ES" dirty="0">
                <a:cs typeface="Calibri"/>
              </a:rPr>
              <a:t> Q&amp;A</a:t>
            </a:r>
            <a:endParaRPr lang="es-ES" dirty="0"/>
          </a:p>
        </p:txBody>
      </p:sp>
      <p:pic>
        <p:nvPicPr>
          <p:cNvPr id="4" name="Imagen 4" descr="Código QR&#10;&#10;Descripción generada automáticamente">
            <a:extLst>
              <a:ext uri="{FF2B5EF4-FFF2-40B4-BE49-F238E27FC236}">
                <a16:creationId xmlns:a16="http://schemas.microsoft.com/office/drawing/2014/main" id="{E85515BA-7BDA-4D2D-2475-2C9B9CE4E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123" y="4157386"/>
            <a:ext cx="2379134" cy="238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Today</a:t>
            </a:r>
            <a:endParaRPr lang="es-ES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Deployment</a:t>
            </a:r>
            <a:endParaRPr lang="es-ES" dirty="0" err="1"/>
          </a:p>
          <a:p>
            <a:r>
              <a:rPr lang="es-ES" dirty="0" err="1">
                <a:ea typeface="Calibri" panose="020F0502020204030204"/>
                <a:cs typeface="Calibri"/>
              </a:rPr>
              <a:t>Exam</a:t>
            </a:r>
            <a:r>
              <a:rPr lang="es-ES" dirty="0">
                <a:ea typeface="Calibri" panose="020F0502020204030204"/>
                <a:cs typeface="Calibri"/>
              </a:rPr>
              <a:t> 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Open Q&amp;A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36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Imagine Estefanía </a:t>
            </a:r>
            <a:r>
              <a:rPr lang="es-ES" dirty="0" err="1">
                <a:ea typeface="+mn-lt"/>
                <a:cs typeface="+mn-lt"/>
              </a:rPr>
              <a:t>loves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your</a:t>
            </a:r>
            <a:r>
              <a:rPr lang="es-ES" dirty="0">
                <a:ea typeface="+mn-lt"/>
                <a:cs typeface="+mn-lt"/>
              </a:rPr>
              <a:t> ML </a:t>
            </a:r>
            <a:r>
              <a:rPr lang="es-ES" dirty="0" err="1">
                <a:ea typeface="+mn-lt"/>
                <a:cs typeface="+mn-lt"/>
              </a:rPr>
              <a:t>model</a:t>
            </a:r>
          </a:p>
          <a:p>
            <a:r>
              <a:rPr lang="es-ES" dirty="0" err="1">
                <a:ea typeface="+mn-lt"/>
                <a:cs typeface="+mn-lt"/>
              </a:rPr>
              <a:t>She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wants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use </a:t>
            </a:r>
            <a:r>
              <a:rPr lang="es-ES" dirty="0" err="1">
                <a:ea typeface="+mn-lt"/>
                <a:cs typeface="+mn-lt"/>
              </a:rPr>
              <a:t>it</a:t>
            </a:r>
            <a:endParaRPr lang="es-ES" dirty="0">
              <a:ea typeface="+mn-lt"/>
              <a:cs typeface="+mn-lt"/>
            </a:endParaRPr>
          </a:p>
          <a:p>
            <a:r>
              <a:rPr lang="es-ES" dirty="0" err="1">
                <a:ea typeface="+mn-lt"/>
                <a:cs typeface="+mn-lt"/>
              </a:rPr>
              <a:t>How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does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she</a:t>
            </a:r>
            <a:r>
              <a:rPr lang="es-ES" dirty="0">
                <a:ea typeface="+mn-lt"/>
                <a:cs typeface="+mn-lt"/>
              </a:rPr>
              <a:t> do </a:t>
            </a:r>
            <a:r>
              <a:rPr lang="es-ES" dirty="0" err="1">
                <a:ea typeface="+mn-lt"/>
                <a:cs typeface="+mn-lt"/>
              </a:rPr>
              <a:t>it</a:t>
            </a:r>
            <a:r>
              <a:rPr lang="es-ES" dirty="0">
                <a:ea typeface="+mn-lt"/>
                <a:cs typeface="+mn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13911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Deployment</a:t>
            </a:r>
            <a:endParaRPr lang="es-ES" dirty="0" err="1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1327894-D8B9-D6A6-284E-B1DABFD55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Once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built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something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great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problably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needs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live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somewhere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Placing</a:t>
            </a:r>
            <a:r>
              <a:rPr lang="es-ES" dirty="0">
                <a:cs typeface="Calibri"/>
              </a:rPr>
              <a:t> software in a server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be </a:t>
            </a:r>
            <a:r>
              <a:rPr lang="es-ES" dirty="0" err="1">
                <a:cs typeface="Calibri"/>
              </a:rPr>
              <a:t>used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people</a:t>
            </a:r>
            <a:r>
              <a:rPr lang="es-ES" dirty="0">
                <a:cs typeface="Calibri"/>
              </a:rPr>
              <a:t> (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other</a:t>
            </a:r>
            <a:r>
              <a:rPr lang="es-ES" dirty="0">
                <a:cs typeface="Calibri"/>
              </a:rPr>
              <a:t> software)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call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deployment</a:t>
            </a:r>
          </a:p>
        </p:txBody>
      </p:sp>
    </p:spTree>
    <p:extLst>
      <p:ext uri="{BB962C8B-B14F-4D97-AF65-F5344CB8AC3E}">
        <p14:creationId xmlns:p14="http://schemas.microsoft.com/office/powerpoint/2010/main" val="3556243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Do I </a:t>
            </a:r>
            <a:r>
              <a:rPr lang="es-ES" dirty="0" err="1">
                <a:cs typeface="Calibri Light"/>
              </a:rPr>
              <a:t>need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to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know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how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to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deploy</a:t>
            </a:r>
            <a:r>
              <a:rPr lang="es-ES" dirty="0">
                <a:cs typeface="Calibri Light"/>
              </a:rPr>
              <a:t>?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1327894-D8B9-D6A6-284E-B1DABFD55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kind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depends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want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be in </a:t>
            </a:r>
            <a:r>
              <a:rPr lang="es-ES" dirty="0" err="1">
                <a:cs typeface="Calibri"/>
              </a:rPr>
              <a:t>life</a:t>
            </a:r>
            <a:r>
              <a:rPr lang="es-ES" dirty="0">
                <a:cs typeface="Calibri"/>
              </a:rPr>
              <a:t> </a:t>
            </a:r>
          </a:p>
          <a:p>
            <a:r>
              <a:rPr lang="es-ES" dirty="0" err="1">
                <a:cs typeface="Calibri"/>
              </a:rPr>
              <a:t>Typically</a:t>
            </a:r>
            <a:r>
              <a:rPr lang="es-ES" dirty="0">
                <a:cs typeface="Calibri"/>
              </a:rPr>
              <a:t>, more </a:t>
            </a:r>
            <a:r>
              <a:rPr lang="es-ES" dirty="0" err="1">
                <a:cs typeface="Calibri"/>
              </a:rPr>
              <a:t>associated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Software </a:t>
            </a:r>
            <a:r>
              <a:rPr lang="es-ES" dirty="0" err="1">
                <a:cs typeface="Calibri"/>
              </a:rPr>
              <a:t>Engineers</a:t>
            </a:r>
            <a:r>
              <a:rPr lang="es-ES" dirty="0">
                <a:cs typeface="Calibri"/>
              </a:rPr>
              <a:t> and Data </a:t>
            </a:r>
            <a:r>
              <a:rPr lang="es-ES" dirty="0" err="1">
                <a:cs typeface="Calibri"/>
              </a:rPr>
              <a:t>Engineers</a:t>
            </a:r>
          </a:p>
          <a:p>
            <a:r>
              <a:rPr lang="es-ES" dirty="0" err="1">
                <a:cs typeface="Calibri"/>
              </a:rPr>
              <a:t>But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want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progress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field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won't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hurt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basics</a:t>
            </a:r>
          </a:p>
        </p:txBody>
      </p:sp>
    </p:spTree>
    <p:extLst>
      <p:ext uri="{BB962C8B-B14F-4D97-AF65-F5344CB8AC3E}">
        <p14:creationId xmlns:p14="http://schemas.microsoft.com/office/powerpoint/2010/main" val="4220992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Simulation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example</a:t>
            </a:r>
            <a:r>
              <a:rPr lang="es-ES" dirty="0">
                <a:cs typeface="Calibri Light"/>
              </a:rPr>
              <a:t> 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1327894-D8B9-D6A6-284E-B1DABFD55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Let's</a:t>
            </a:r>
            <a:r>
              <a:rPr lang="es-ES" dirty="0">
                <a:cs typeface="Calibri"/>
              </a:rPr>
              <a:t> place </a:t>
            </a:r>
            <a:r>
              <a:rPr lang="es-ES" dirty="0" err="1">
                <a:cs typeface="Calibri"/>
              </a:rPr>
              <a:t>ourselves</a:t>
            </a:r>
            <a:r>
              <a:rPr lang="es-ES" dirty="0">
                <a:cs typeface="Calibri"/>
              </a:rPr>
              <a:t> in case 1 </a:t>
            </a:r>
            <a:r>
              <a:rPr lang="es-ES" dirty="0" err="1">
                <a:cs typeface="Calibri"/>
              </a:rPr>
              <a:t>again</a:t>
            </a:r>
          </a:p>
          <a:p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build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great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based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optimization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engine</a:t>
            </a:r>
            <a:r>
              <a:rPr lang="es-ES" dirty="0">
                <a:cs typeface="Calibri"/>
              </a:rPr>
              <a:t>. Elisa </a:t>
            </a:r>
            <a:r>
              <a:rPr lang="es-ES" dirty="0" err="1">
                <a:cs typeface="Calibri"/>
              </a:rPr>
              <a:t>wants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update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purchase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policy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every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month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automatically</a:t>
            </a:r>
          </a:p>
          <a:p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changes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should</a:t>
            </a:r>
            <a:r>
              <a:rPr lang="es-ES" dirty="0">
                <a:cs typeface="Calibri"/>
              </a:rPr>
              <a:t> be </a:t>
            </a:r>
            <a:r>
              <a:rPr lang="es-ES" dirty="0" err="1">
                <a:cs typeface="Calibri"/>
              </a:rPr>
              <a:t>stored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implemented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Beanie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Limited's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operational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systems</a:t>
            </a:r>
          </a:p>
        </p:txBody>
      </p:sp>
    </p:spTree>
    <p:extLst>
      <p:ext uri="{BB962C8B-B14F-4D97-AF65-F5344CB8AC3E}">
        <p14:creationId xmlns:p14="http://schemas.microsoft.com/office/powerpoint/2010/main" val="3956995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6C8053BE-B0EE-39A0-9D9E-13E61F3F0B2D}"/>
              </a:ext>
            </a:extLst>
          </p:cNvPr>
          <p:cNvSpPr/>
          <p:nvPr/>
        </p:nvSpPr>
        <p:spPr>
          <a:xfrm>
            <a:off x="836194" y="1828799"/>
            <a:ext cx="2757236" cy="39904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CEF29D3-A6E8-A8BA-F030-E4CF27EAFB96}"/>
              </a:ext>
            </a:extLst>
          </p:cNvPr>
          <p:cNvSpPr/>
          <p:nvPr/>
        </p:nvSpPr>
        <p:spPr>
          <a:xfrm>
            <a:off x="6340642" y="1828799"/>
            <a:ext cx="5003130" cy="43514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B5F663C-3C8D-254A-F2CC-FE6C27F4738B}"/>
              </a:ext>
            </a:extLst>
          </p:cNvPr>
          <p:cNvSpPr txBox="1"/>
          <p:nvPr/>
        </p:nvSpPr>
        <p:spPr>
          <a:xfrm>
            <a:off x="6341143" y="1879433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2400" b="1" dirty="0"/>
              <a:t>ERP</a:t>
            </a:r>
            <a:endParaRPr lang="es-ES" sz="2400" b="1" dirty="0">
              <a:cs typeface="Calibri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8FFF495-081A-B7B5-CDD0-6F8D41695866}"/>
              </a:ext>
            </a:extLst>
          </p:cNvPr>
          <p:cNvSpPr txBox="1"/>
          <p:nvPr/>
        </p:nvSpPr>
        <p:spPr>
          <a:xfrm>
            <a:off x="836695" y="1879433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2400" b="1" dirty="0"/>
              <a:t>Server</a:t>
            </a:r>
            <a:endParaRPr lang="es-ES" sz="2400" b="1" dirty="0">
              <a:cs typeface="Calibri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72FFD72-6938-3C13-13D0-24C9DF6D2305}"/>
              </a:ext>
            </a:extLst>
          </p:cNvPr>
          <p:cNvSpPr/>
          <p:nvPr/>
        </p:nvSpPr>
        <p:spPr>
          <a:xfrm>
            <a:off x="8125326" y="2249903"/>
            <a:ext cx="1413709" cy="10126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  <a:cs typeface="Calibri"/>
              </a:rPr>
              <a:t>MRP Module</a:t>
            </a:r>
            <a:endParaRPr lang="es-ES" b="1" dirty="0">
              <a:solidFill>
                <a:srgbClr val="000000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7423872-DC6D-B2A6-1D57-1463B490A47D}"/>
              </a:ext>
            </a:extLst>
          </p:cNvPr>
          <p:cNvSpPr/>
          <p:nvPr/>
        </p:nvSpPr>
        <p:spPr>
          <a:xfrm>
            <a:off x="8125326" y="3433007"/>
            <a:ext cx="1413709" cy="10126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  <a:cs typeface="Calibri"/>
              </a:rPr>
              <a:t>Sales</a:t>
            </a:r>
          </a:p>
          <a:p>
            <a:pPr algn="ctr"/>
            <a:r>
              <a:rPr lang="es-ES" b="1" dirty="0">
                <a:solidFill>
                  <a:srgbClr val="000000"/>
                </a:solidFill>
                <a:cs typeface="Calibri"/>
              </a:rPr>
              <a:t>Module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EFBEDEA-F6B6-FBDC-715C-C6CAD050F222}"/>
              </a:ext>
            </a:extLst>
          </p:cNvPr>
          <p:cNvSpPr/>
          <p:nvPr/>
        </p:nvSpPr>
        <p:spPr>
          <a:xfrm>
            <a:off x="8125326" y="4616112"/>
            <a:ext cx="1413709" cy="10126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b="1" dirty="0" err="1">
                <a:solidFill>
                  <a:srgbClr val="000000"/>
                </a:solidFill>
                <a:cs typeface="Calibri"/>
              </a:rPr>
              <a:t>Inventory</a:t>
            </a:r>
          </a:p>
          <a:p>
            <a:pPr algn="ctr"/>
            <a:r>
              <a:rPr lang="es-ES" b="1" dirty="0">
                <a:solidFill>
                  <a:srgbClr val="000000"/>
                </a:solidFill>
                <a:cs typeface="Calibri"/>
              </a:rPr>
              <a:t>Module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9F5F3BB-65CA-3A8D-3636-F42979144022}"/>
              </a:ext>
            </a:extLst>
          </p:cNvPr>
          <p:cNvSpPr/>
          <p:nvPr/>
        </p:nvSpPr>
        <p:spPr>
          <a:xfrm>
            <a:off x="1507957" y="3322718"/>
            <a:ext cx="1413709" cy="10126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b="1" dirty="0" err="1">
                <a:solidFill>
                  <a:srgbClr val="000000"/>
                </a:solidFill>
                <a:cs typeface="Calibri"/>
              </a:rPr>
              <a:t>Your</a:t>
            </a:r>
            <a:r>
              <a:rPr lang="es-ES" b="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b="1" dirty="0" err="1">
                <a:solidFill>
                  <a:srgbClr val="000000"/>
                </a:solidFill>
                <a:cs typeface="Calibri"/>
              </a:rPr>
              <a:t>simulation</a:t>
            </a:r>
            <a:r>
              <a:rPr lang="es-ES" b="1" dirty="0">
                <a:solidFill>
                  <a:srgbClr val="000000"/>
                </a:solidFill>
                <a:cs typeface="Calibri"/>
              </a:rPr>
              <a:t> </a:t>
            </a:r>
            <a:endParaRPr lang="es-ES" dirty="0"/>
          </a:p>
          <a:p>
            <a:pPr algn="ctr"/>
            <a:r>
              <a:rPr lang="es-ES" b="1" dirty="0" err="1">
                <a:solidFill>
                  <a:srgbClr val="000000"/>
                </a:solidFill>
                <a:cs typeface="Calibri"/>
              </a:rPr>
              <a:t>engine</a:t>
            </a:r>
            <a:r>
              <a:rPr lang="es-ES" b="1" dirty="0">
                <a:solidFill>
                  <a:srgbClr val="000000"/>
                </a:solidFill>
                <a:cs typeface="Calibri"/>
              </a:rPr>
              <a:t> </a:t>
            </a:r>
            <a:endParaRPr lang="es-ES" dirty="0"/>
          </a:p>
        </p:txBody>
      </p:sp>
      <p:sp>
        <p:nvSpPr>
          <p:cNvPr id="3" name="Flecha: doblada 2">
            <a:extLst>
              <a:ext uri="{FF2B5EF4-FFF2-40B4-BE49-F238E27FC236}">
                <a16:creationId xmlns:a16="http://schemas.microsoft.com/office/drawing/2014/main" id="{0DE76F5E-BC30-F3A1-8EBF-F9FF65B3A153}"/>
              </a:ext>
            </a:extLst>
          </p:cNvPr>
          <p:cNvSpPr/>
          <p:nvPr/>
        </p:nvSpPr>
        <p:spPr>
          <a:xfrm>
            <a:off x="2119723" y="2463265"/>
            <a:ext cx="5835314" cy="75197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Flecha: doblada 7">
            <a:extLst>
              <a:ext uri="{FF2B5EF4-FFF2-40B4-BE49-F238E27FC236}">
                <a16:creationId xmlns:a16="http://schemas.microsoft.com/office/drawing/2014/main" id="{28D1EF72-E1E2-6F52-8D01-23A449D4E49B}"/>
              </a:ext>
            </a:extLst>
          </p:cNvPr>
          <p:cNvSpPr/>
          <p:nvPr/>
        </p:nvSpPr>
        <p:spPr>
          <a:xfrm rot="16200000">
            <a:off x="4571157" y="1866697"/>
            <a:ext cx="792078" cy="596565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AFBC5C77-7D32-934E-0046-4E91F1DC3CC8}"/>
              </a:ext>
            </a:extLst>
          </p:cNvPr>
          <p:cNvSpPr/>
          <p:nvPr/>
        </p:nvSpPr>
        <p:spPr>
          <a:xfrm rot="10800000">
            <a:off x="3210509" y="3708051"/>
            <a:ext cx="4742445" cy="4612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75274AF-B864-C672-D571-304C3D6AC4A7}"/>
              </a:ext>
            </a:extLst>
          </p:cNvPr>
          <p:cNvSpPr txBox="1"/>
          <p:nvPr/>
        </p:nvSpPr>
        <p:spPr>
          <a:xfrm>
            <a:off x="3664117" y="339340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Real </a:t>
            </a:r>
            <a:r>
              <a:rPr lang="es-ES" dirty="0" err="1">
                <a:cs typeface="Calibri"/>
              </a:rPr>
              <a:t>Demand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Forecasts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3229CD7-58B2-B47D-83E9-ED4B81B223B0}"/>
              </a:ext>
            </a:extLst>
          </p:cNvPr>
          <p:cNvSpPr txBox="1"/>
          <p:nvPr/>
        </p:nvSpPr>
        <p:spPr>
          <a:xfrm>
            <a:off x="3593933" y="4666749"/>
            <a:ext cx="31442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>
                <a:cs typeface="Calibri"/>
              </a:rPr>
              <a:t>Inventory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state</a:t>
            </a:r>
            <a:r>
              <a:rPr lang="es-ES" dirty="0">
                <a:cs typeface="Calibri"/>
              </a:rPr>
              <a:t> and PO data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25891C6-E739-27F7-FE27-02663DEEE6AA}"/>
              </a:ext>
            </a:extLst>
          </p:cNvPr>
          <p:cNvSpPr txBox="1"/>
          <p:nvPr/>
        </p:nvSpPr>
        <p:spPr>
          <a:xfrm>
            <a:off x="3744327" y="2150144"/>
            <a:ext cx="31442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>
                <a:cs typeface="Calibri"/>
              </a:rPr>
              <a:t>Optimal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purchase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policy</a:t>
            </a:r>
            <a:r>
              <a:rPr lang="es-ES" dirty="0">
                <a:cs typeface="Calibri"/>
              </a:rPr>
              <a:t> </a:t>
            </a:r>
          </a:p>
        </p:txBody>
      </p:sp>
      <p:sp>
        <p:nvSpPr>
          <p:cNvPr id="23" name="Título 22">
            <a:extLst>
              <a:ext uri="{FF2B5EF4-FFF2-40B4-BE49-F238E27FC236}">
                <a16:creationId xmlns:a16="http://schemas.microsoft.com/office/drawing/2014/main" id="{CFC2F898-F1FE-BFED-E2E8-105CEBC46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System</a:t>
            </a:r>
            <a:r>
              <a:rPr lang="es-ES" dirty="0">
                <a:cs typeface="Calibri Light"/>
              </a:rPr>
              <a:t> and Data Flow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2194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580EFC0-E4FE-00B3-8A6B-1AE0DE3096A8}"/>
              </a:ext>
            </a:extLst>
          </p:cNvPr>
          <p:cNvSpPr/>
          <p:nvPr/>
        </p:nvSpPr>
        <p:spPr>
          <a:xfrm>
            <a:off x="6340642" y="4596062"/>
            <a:ext cx="5003130" cy="12232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C8053BE-B0EE-39A0-9D9E-13E61F3F0B2D}"/>
              </a:ext>
            </a:extLst>
          </p:cNvPr>
          <p:cNvSpPr/>
          <p:nvPr/>
        </p:nvSpPr>
        <p:spPr>
          <a:xfrm>
            <a:off x="836194" y="1828799"/>
            <a:ext cx="2757236" cy="39904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CEF29D3-A6E8-A8BA-F030-E4CF27EAFB96}"/>
              </a:ext>
            </a:extLst>
          </p:cNvPr>
          <p:cNvSpPr/>
          <p:nvPr/>
        </p:nvSpPr>
        <p:spPr>
          <a:xfrm>
            <a:off x="6340642" y="1828799"/>
            <a:ext cx="5003130" cy="12232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B5F663C-3C8D-254A-F2CC-FE6C27F4738B}"/>
              </a:ext>
            </a:extLst>
          </p:cNvPr>
          <p:cNvSpPr txBox="1"/>
          <p:nvPr/>
        </p:nvSpPr>
        <p:spPr>
          <a:xfrm>
            <a:off x="6341143" y="1879433"/>
            <a:ext cx="363554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 err="1"/>
              <a:t>Scheduling</a:t>
            </a:r>
            <a:r>
              <a:rPr lang="es-ES" sz="2400" b="1" dirty="0"/>
              <a:t> Software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8FFF495-081A-B7B5-CDD0-6F8D41695866}"/>
              </a:ext>
            </a:extLst>
          </p:cNvPr>
          <p:cNvSpPr txBox="1"/>
          <p:nvPr/>
        </p:nvSpPr>
        <p:spPr>
          <a:xfrm>
            <a:off x="836695" y="1879433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2400" b="1" dirty="0"/>
              <a:t>Server</a:t>
            </a:r>
            <a:endParaRPr lang="es-ES" sz="2400" b="1" dirty="0">
              <a:cs typeface="Calibri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9F5F3BB-65CA-3A8D-3636-F42979144022}"/>
              </a:ext>
            </a:extLst>
          </p:cNvPr>
          <p:cNvSpPr/>
          <p:nvPr/>
        </p:nvSpPr>
        <p:spPr>
          <a:xfrm>
            <a:off x="1507957" y="3322718"/>
            <a:ext cx="1413709" cy="10126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b="1" dirty="0" err="1">
                <a:solidFill>
                  <a:srgbClr val="000000"/>
                </a:solidFill>
                <a:cs typeface="Calibri"/>
              </a:rPr>
              <a:t>Your</a:t>
            </a:r>
            <a:r>
              <a:rPr lang="es-ES" b="1" dirty="0">
                <a:solidFill>
                  <a:srgbClr val="000000"/>
                </a:solidFill>
                <a:cs typeface="Calibri"/>
              </a:rPr>
              <a:t> ML </a:t>
            </a:r>
            <a:r>
              <a:rPr lang="es-ES" b="1" dirty="0" err="1">
                <a:solidFill>
                  <a:srgbClr val="000000"/>
                </a:solidFill>
                <a:cs typeface="Calibri"/>
              </a:rPr>
              <a:t>Model</a:t>
            </a:r>
          </a:p>
        </p:txBody>
      </p:sp>
      <p:sp>
        <p:nvSpPr>
          <p:cNvPr id="3" name="Flecha: doblada 2">
            <a:extLst>
              <a:ext uri="{FF2B5EF4-FFF2-40B4-BE49-F238E27FC236}">
                <a16:creationId xmlns:a16="http://schemas.microsoft.com/office/drawing/2014/main" id="{0DE76F5E-BC30-F3A1-8EBF-F9FF65B3A153}"/>
              </a:ext>
            </a:extLst>
          </p:cNvPr>
          <p:cNvSpPr/>
          <p:nvPr/>
        </p:nvSpPr>
        <p:spPr>
          <a:xfrm>
            <a:off x="2119723" y="2463265"/>
            <a:ext cx="4130841" cy="75197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Flecha: doblada 7">
            <a:extLst>
              <a:ext uri="{FF2B5EF4-FFF2-40B4-BE49-F238E27FC236}">
                <a16:creationId xmlns:a16="http://schemas.microsoft.com/office/drawing/2014/main" id="{28D1EF72-E1E2-6F52-8D01-23A449D4E49B}"/>
              </a:ext>
            </a:extLst>
          </p:cNvPr>
          <p:cNvSpPr/>
          <p:nvPr/>
        </p:nvSpPr>
        <p:spPr>
          <a:xfrm rot="16200000">
            <a:off x="3723933" y="2713921"/>
            <a:ext cx="792078" cy="4271209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AFBC5C77-7D32-934E-0046-4E91F1DC3CC8}"/>
              </a:ext>
            </a:extLst>
          </p:cNvPr>
          <p:cNvSpPr/>
          <p:nvPr/>
        </p:nvSpPr>
        <p:spPr>
          <a:xfrm rot="10800000">
            <a:off x="3200482" y="3708051"/>
            <a:ext cx="3047998" cy="4612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75274AF-B864-C672-D571-304C3D6AC4A7}"/>
              </a:ext>
            </a:extLst>
          </p:cNvPr>
          <p:cNvSpPr txBox="1"/>
          <p:nvPr/>
        </p:nvSpPr>
        <p:spPr>
          <a:xfrm>
            <a:off x="3664117" y="339340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Client and </a:t>
            </a:r>
            <a:r>
              <a:rPr lang="es-ES" dirty="0" err="1">
                <a:cs typeface="Calibri"/>
              </a:rPr>
              <a:t>orders</a:t>
            </a:r>
            <a:r>
              <a:rPr lang="es-ES" dirty="0">
                <a:cs typeface="Calibri"/>
              </a:rPr>
              <a:t> data</a:t>
            </a:r>
            <a:endParaRPr lang="es-ES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3229CD7-58B2-B47D-83E9-ED4B81B223B0}"/>
              </a:ext>
            </a:extLst>
          </p:cNvPr>
          <p:cNvSpPr txBox="1"/>
          <p:nvPr/>
        </p:nvSpPr>
        <p:spPr>
          <a:xfrm>
            <a:off x="3593933" y="4666749"/>
            <a:ext cx="31442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Position and time data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25891C6-E739-27F7-FE27-02663DEEE6AA}"/>
              </a:ext>
            </a:extLst>
          </p:cNvPr>
          <p:cNvSpPr txBox="1"/>
          <p:nvPr/>
        </p:nvSpPr>
        <p:spPr>
          <a:xfrm>
            <a:off x="3593932" y="2150144"/>
            <a:ext cx="31442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>
                <a:cs typeface="Calibri"/>
              </a:rPr>
              <a:t>Engine</a:t>
            </a:r>
            <a:r>
              <a:rPr lang="es-ES" dirty="0">
                <a:cs typeface="Calibri"/>
              </a:rPr>
              <a:t>-off time </a:t>
            </a:r>
            <a:r>
              <a:rPr lang="es-ES" dirty="0" err="1">
                <a:cs typeface="Calibri"/>
              </a:rPr>
              <a:t>predictions</a:t>
            </a:r>
          </a:p>
        </p:txBody>
      </p:sp>
      <p:sp>
        <p:nvSpPr>
          <p:cNvPr id="23" name="Título 22">
            <a:extLst>
              <a:ext uri="{FF2B5EF4-FFF2-40B4-BE49-F238E27FC236}">
                <a16:creationId xmlns:a16="http://schemas.microsoft.com/office/drawing/2014/main" id="{CFC2F898-F1FE-BFED-E2E8-105CEBC46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Machine </a:t>
            </a:r>
            <a:r>
              <a:rPr lang="es-ES" dirty="0" err="1">
                <a:cs typeface="Calibri Light"/>
              </a:rPr>
              <a:t>Learning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Example</a:t>
            </a:r>
            <a:endParaRPr lang="es-ES" dirty="0" err="1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DDD8E4-FCA6-46F3-2436-472829C69267}"/>
              </a:ext>
            </a:extLst>
          </p:cNvPr>
          <p:cNvSpPr txBox="1"/>
          <p:nvPr/>
        </p:nvSpPr>
        <p:spPr>
          <a:xfrm>
            <a:off x="6341143" y="4616617"/>
            <a:ext cx="363554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cs typeface="Calibri"/>
              </a:rPr>
              <a:t>Fleet Management </a:t>
            </a:r>
            <a:r>
              <a:rPr lang="es-ES" sz="2400" b="1" dirty="0" err="1">
                <a:cs typeface="Calibri"/>
              </a:rPr>
              <a:t>System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C17AFC2-9892-9EF6-4420-F57AC1143526}"/>
              </a:ext>
            </a:extLst>
          </p:cNvPr>
          <p:cNvSpPr/>
          <p:nvPr/>
        </p:nvSpPr>
        <p:spPr>
          <a:xfrm>
            <a:off x="6340642" y="3212430"/>
            <a:ext cx="5003130" cy="12232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264196F-D4B6-3254-3351-B9AF37B68F2D}"/>
              </a:ext>
            </a:extLst>
          </p:cNvPr>
          <p:cNvSpPr txBox="1"/>
          <p:nvPr/>
        </p:nvSpPr>
        <p:spPr>
          <a:xfrm>
            <a:off x="6341143" y="3202906"/>
            <a:ext cx="363554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cs typeface="Calibri"/>
              </a:rPr>
              <a:t>ERP</a:t>
            </a:r>
          </a:p>
        </p:txBody>
      </p:sp>
    </p:spTree>
    <p:extLst>
      <p:ext uri="{BB962C8B-B14F-4D97-AF65-F5344CB8AC3E}">
        <p14:creationId xmlns:p14="http://schemas.microsoft.com/office/powerpoint/2010/main" val="2388520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Real </a:t>
            </a:r>
            <a:r>
              <a:rPr lang="es-ES" dirty="0" err="1">
                <a:cs typeface="Calibri Light"/>
              </a:rPr>
              <a:t>life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problems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There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no data at </a:t>
            </a:r>
            <a:r>
              <a:rPr lang="es-ES" dirty="0" err="1">
                <a:ea typeface="+mn-lt"/>
                <a:cs typeface="+mn-lt"/>
              </a:rPr>
              <a:t>all</a:t>
            </a:r>
            <a:endParaRPr lang="es-ES" dirty="0">
              <a:ea typeface="+mn-lt"/>
              <a:cs typeface="+mn-lt"/>
            </a:endParaRPr>
          </a:p>
          <a:p>
            <a:r>
              <a:rPr lang="es-ES" dirty="0" err="1">
                <a:ea typeface="+mn-lt"/>
                <a:cs typeface="+mn-lt"/>
              </a:rPr>
              <a:t>There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data, </a:t>
            </a:r>
            <a:r>
              <a:rPr lang="es-ES" dirty="0" err="1">
                <a:ea typeface="+mn-lt"/>
                <a:cs typeface="+mn-lt"/>
              </a:rPr>
              <a:t>but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a complete and </a:t>
            </a:r>
            <a:r>
              <a:rPr lang="es-ES" dirty="0" err="1">
                <a:ea typeface="+mn-lt"/>
                <a:cs typeface="+mn-lt"/>
              </a:rPr>
              <a:t>utter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mess</a:t>
            </a:r>
            <a:endParaRPr lang="es-ES" dirty="0">
              <a:ea typeface="+mn-lt"/>
              <a:cs typeface="+mn-lt"/>
            </a:endParaRPr>
          </a:p>
          <a:p>
            <a:r>
              <a:rPr lang="es-ES" dirty="0" err="1">
                <a:ea typeface="+mn-lt"/>
                <a:cs typeface="+mn-lt"/>
              </a:rPr>
              <a:t>There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data, </a:t>
            </a:r>
            <a:r>
              <a:rPr lang="es-ES" dirty="0" err="1">
                <a:ea typeface="+mn-lt"/>
                <a:cs typeface="+mn-lt"/>
              </a:rPr>
              <a:t>but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size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huge</a:t>
            </a:r>
            <a:endParaRPr lang="es-ES" dirty="0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People </a:t>
            </a:r>
            <a:r>
              <a:rPr lang="es-ES" dirty="0" err="1">
                <a:ea typeface="+mn-lt"/>
                <a:cs typeface="+mn-lt"/>
              </a:rPr>
              <a:t>who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have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problems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don't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know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solutions</a:t>
            </a:r>
          </a:p>
          <a:p>
            <a:r>
              <a:rPr lang="es-ES" dirty="0">
                <a:ea typeface="+mn-lt"/>
                <a:cs typeface="+mn-lt"/>
              </a:rPr>
              <a:t>People </a:t>
            </a:r>
            <a:r>
              <a:rPr lang="es-ES" dirty="0" err="1">
                <a:ea typeface="+mn-lt"/>
                <a:cs typeface="+mn-lt"/>
              </a:rPr>
              <a:t>who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have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solutions</a:t>
            </a:r>
            <a:r>
              <a:rPr lang="es-ES" dirty="0">
                <a:ea typeface="+mn-lt"/>
                <a:cs typeface="+mn-lt"/>
              </a:rPr>
              <a:t> are </a:t>
            </a:r>
            <a:r>
              <a:rPr lang="es-ES" dirty="0" err="1">
                <a:ea typeface="+mn-lt"/>
                <a:cs typeface="+mn-lt"/>
              </a:rPr>
              <a:t>not</a:t>
            </a:r>
            <a:r>
              <a:rPr lang="es-ES" dirty="0">
                <a:ea typeface="+mn-lt"/>
                <a:cs typeface="+mn-lt"/>
              </a:rPr>
              <a:t> familiar </a:t>
            </a:r>
            <a:r>
              <a:rPr lang="es-ES" dirty="0" err="1">
                <a:ea typeface="+mn-lt"/>
                <a:cs typeface="+mn-lt"/>
              </a:rPr>
              <a:t>with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problems</a:t>
            </a:r>
          </a:p>
          <a:p>
            <a:r>
              <a:rPr lang="es-ES" dirty="0" err="1">
                <a:ea typeface="+mn-lt"/>
                <a:cs typeface="+mn-lt"/>
              </a:rPr>
              <a:t>Teams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data </a:t>
            </a:r>
            <a:r>
              <a:rPr lang="es-ES" dirty="0" err="1">
                <a:ea typeface="+mn-lt"/>
                <a:cs typeface="+mn-lt"/>
              </a:rPr>
              <a:t>scientists</a:t>
            </a:r>
            <a:r>
              <a:rPr lang="es-ES" dirty="0">
                <a:ea typeface="+mn-lt"/>
                <a:cs typeface="+mn-lt"/>
              </a:rPr>
              <a:t> + data </a:t>
            </a:r>
            <a:r>
              <a:rPr lang="es-ES" dirty="0" err="1">
                <a:ea typeface="+mn-lt"/>
                <a:cs typeface="+mn-lt"/>
              </a:rPr>
              <a:t>engineers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get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expensive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fast</a:t>
            </a:r>
          </a:p>
          <a:p>
            <a:r>
              <a:rPr lang="es-ES" dirty="0" err="1">
                <a:ea typeface="+mn-lt"/>
                <a:cs typeface="+mn-lt"/>
              </a:rPr>
              <a:t>Unrealistic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expectations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on</a:t>
            </a:r>
            <a:r>
              <a:rPr lang="es-ES" dirty="0">
                <a:ea typeface="+mn-lt"/>
                <a:cs typeface="+mn-lt"/>
              </a:rPr>
              <a:t> performance</a:t>
            </a:r>
          </a:p>
          <a:p>
            <a:r>
              <a:rPr lang="es-ES" dirty="0" err="1">
                <a:ea typeface="+mn-lt"/>
                <a:cs typeface="+mn-lt"/>
              </a:rPr>
              <a:t>Lack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general </a:t>
            </a:r>
            <a:r>
              <a:rPr lang="es-ES" dirty="0" err="1">
                <a:ea typeface="+mn-lt"/>
                <a:cs typeface="+mn-lt"/>
              </a:rPr>
              <a:t>mathematical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literacy</a:t>
            </a:r>
          </a:p>
        </p:txBody>
      </p:sp>
    </p:spTree>
    <p:extLst>
      <p:ext uri="{BB962C8B-B14F-4D97-AF65-F5344CB8AC3E}">
        <p14:creationId xmlns:p14="http://schemas.microsoft.com/office/powerpoint/2010/main" val="3904719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Real </a:t>
            </a:r>
            <a:r>
              <a:rPr lang="es-ES" dirty="0" err="1">
                <a:cs typeface="Calibri Light"/>
              </a:rPr>
              <a:t>life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problems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guys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who</a:t>
            </a:r>
            <a:r>
              <a:rPr lang="es-ES" dirty="0">
                <a:ea typeface="+mn-lt"/>
                <a:cs typeface="+mn-lt"/>
              </a:rPr>
              <a:t> run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system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you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need</a:t>
            </a:r>
            <a:r>
              <a:rPr lang="es-ES" dirty="0">
                <a:ea typeface="+mn-lt"/>
                <a:cs typeface="+mn-lt"/>
              </a:rPr>
              <a:t> data </a:t>
            </a:r>
            <a:r>
              <a:rPr lang="es-ES" dirty="0" err="1">
                <a:ea typeface="+mn-lt"/>
                <a:cs typeface="+mn-lt"/>
              </a:rPr>
              <a:t>from</a:t>
            </a:r>
            <a:r>
              <a:rPr lang="es-ES" dirty="0">
                <a:ea typeface="+mn-lt"/>
                <a:cs typeface="+mn-lt"/>
              </a:rPr>
              <a:t> are </a:t>
            </a:r>
            <a:r>
              <a:rPr lang="es-ES" dirty="0" err="1">
                <a:ea typeface="+mn-lt"/>
                <a:cs typeface="+mn-lt"/>
              </a:rPr>
              <a:t>not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available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don't</a:t>
            </a:r>
            <a:r>
              <a:rPr lang="es-ES" dirty="0">
                <a:ea typeface="+mn-lt"/>
                <a:cs typeface="+mn-lt"/>
              </a:rPr>
              <a:t> care </a:t>
            </a:r>
            <a:r>
              <a:rPr lang="es-ES" dirty="0" err="1">
                <a:ea typeface="+mn-lt"/>
                <a:cs typeface="+mn-lt"/>
              </a:rPr>
              <a:t>about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your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project</a:t>
            </a:r>
          </a:p>
          <a:p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guys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who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need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set up servers </a:t>
            </a:r>
            <a:r>
              <a:rPr lang="es-ES" dirty="0" err="1">
                <a:ea typeface="+mn-lt"/>
                <a:cs typeface="+mn-lt"/>
              </a:rPr>
              <a:t>for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your</a:t>
            </a:r>
            <a:r>
              <a:rPr lang="es-ES" dirty="0">
                <a:ea typeface="+mn-lt"/>
                <a:cs typeface="+mn-lt"/>
              </a:rPr>
              <a:t> are </a:t>
            </a:r>
            <a:r>
              <a:rPr lang="es-ES" dirty="0" err="1">
                <a:ea typeface="+mn-lt"/>
                <a:cs typeface="+mn-lt"/>
              </a:rPr>
              <a:t>not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available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don't</a:t>
            </a:r>
            <a:r>
              <a:rPr lang="es-ES" dirty="0">
                <a:ea typeface="+mn-lt"/>
                <a:cs typeface="+mn-lt"/>
              </a:rPr>
              <a:t> care </a:t>
            </a:r>
            <a:r>
              <a:rPr lang="es-ES" dirty="0" err="1">
                <a:ea typeface="+mn-lt"/>
                <a:cs typeface="+mn-lt"/>
              </a:rPr>
              <a:t>about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your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project</a:t>
            </a:r>
          </a:p>
          <a:p>
            <a:endParaRPr lang="es-E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1392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Exam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50% </a:t>
            </a:r>
            <a:r>
              <a:rPr lang="es-ES" dirty="0" err="1">
                <a:ea typeface="+mn-lt"/>
                <a:cs typeface="+mn-lt"/>
              </a:rPr>
              <a:t>quick</a:t>
            </a:r>
            <a:r>
              <a:rPr lang="es-ES" dirty="0">
                <a:ea typeface="+mn-lt"/>
                <a:cs typeface="+mn-lt"/>
              </a:rPr>
              <a:t>, short </a:t>
            </a:r>
            <a:r>
              <a:rPr lang="es-ES" dirty="0" err="1">
                <a:ea typeface="+mn-lt"/>
                <a:cs typeface="+mn-lt"/>
              </a:rPr>
              <a:t>answer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questions</a:t>
            </a:r>
          </a:p>
          <a:p>
            <a:r>
              <a:rPr lang="es-ES" dirty="0">
                <a:ea typeface="+mn-lt"/>
                <a:cs typeface="+mn-lt"/>
              </a:rPr>
              <a:t>50% </a:t>
            </a:r>
            <a:r>
              <a:rPr lang="es-ES" dirty="0" err="1">
                <a:ea typeface="+mn-lt"/>
                <a:cs typeface="+mn-lt"/>
              </a:rPr>
              <a:t>longish</a:t>
            </a:r>
            <a:r>
              <a:rPr lang="es-ES" dirty="0">
                <a:ea typeface="+mn-lt"/>
                <a:cs typeface="+mn-lt"/>
              </a:rPr>
              <a:t> cases</a:t>
            </a:r>
          </a:p>
          <a:p>
            <a:r>
              <a:rPr lang="es-ES" dirty="0" err="1">
                <a:ea typeface="+mn-lt"/>
                <a:cs typeface="+mn-lt"/>
              </a:rPr>
              <a:t>Equal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weight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for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simulation</a:t>
            </a:r>
            <a:r>
              <a:rPr lang="es-ES" dirty="0">
                <a:ea typeface="+mn-lt"/>
                <a:cs typeface="+mn-lt"/>
              </a:rPr>
              <a:t>, </a:t>
            </a:r>
            <a:r>
              <a:rPr lang="es-ES" dirty="0" err="1">
                <a:ea typeface="+mn-lt"/>
                <a:cs typeface="+mn-lt"/>
              </a:rPr>
              <a:t>optimization</a:t>
            </a:r>
            <a:r>
              <a:rPr lang="es-ES" dirty="0">
                <a:ea typeface="+mn-lt"/>
                <a:cs typeface="+mn-lt"/>
              </a:rPr>
              <a:t>, ML</a:t>
            </a:r>
          </a:p>
          <a:p>
            <a:r>
              <a:rPr lang="es-ES" dirty="0" err="1">
                <a:ea typeface="+mn-lt"/>
                <a:cs typeface="+mn-lt"/>
              </a:rPr>
              <a:t>You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only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need</a:t>
            </a:r>
            <a:r>
              <a:rPr lang="es-ES" dirty="0">
                <a:ea typeface="+mn-lt"/>
                <a:cs typeface="+mn-lt"/>
              </a:rPr>
              <a:t> a pen</a:t>
            </a:r>
          </a:p>
          <a:p>
            <a:r>
              <a:rPr lang="es-ES" dirty="0">
                <a:ea typeface="+mn-lt"/>
                <a:cs typeface="+mn-lt"/>
              </a:rPr>
              <a:t>Easy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pass</a:t>
            </a:r>
            <a:r>
              <a:rPr lang="es-ES" dirty="0">
                <a:ea typeface="+mn-lt"/>
                <a:cs typeface="+mn-lt"/>
              </a:rPr>
              <a:t>, </a:t>
            </a:r>
            <a:r>
              <a:rPr lang="es-ES" dirty="0" err="1">
                <a:ea typeface="+mn-lt"/>
                <a:cs typeface="+mn-lt"/>
              </a:rPr>
              <a:t>hard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get</a:t>
            </a:r>
            <a:r>
              <a:rPr lang="es-ES" dirty="0">
                <a:ea typeface="+mn-lt"/>
                <a:cs typeface="+mn-lt"/>
              </a:rPr>
              <a:t> a 10</a:t>
            </a:r>
          </a:p>
        </p:txBody>
      </p:sp>
    </p:spTree>
    <p:extLst>
      <p:ext uri="{BB962C8B-B14F-4D97-AF65-F5344CB8AC3E}">
        <p14:creationId xmlns:p14="http://schemas.microsoft.com/office/powerpoint/2010/main" val="1417755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Q&amp;A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Does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make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sense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look at </a:t>
            </a:r>
            <a:r>
              <a:rPr lang="es-ES" dirty="0" err="1">
                <a:ea typeface="+mn-lt"/>
                <a:cs typeface="+mn-lt"/>
              </a:rPr>
              <a:t>model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parameters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across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different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fold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a K-</a:t>
            </a:r>
            <a:r>
              <a:rPr lang="es-ES" dirty="0" err="1">
                <a:ea typeface="+mn-lt"/>
                <a:cs typeface="+mn-lt"/>
              </a:rPr>
              <a:t>fold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cross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validation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measure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robustness</a:t>
            </a:r>
            <a:r>
              <a:rPr lang="es-ES" dirty="0">
                <a:ea typeface="+mn-lt"/>
                <a:cs typeface="+mn-lt"/>
              </a:rPr>
              <a:t>?</a:t>
            </a:r>
          </a:p>
          <a:p>
            <a:endParaRPr lang="es-E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379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Next up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Deliver</a:t>
            </a:r>
            <a:r>
              <a:rPr lang="es-ES" dirty="0">
                <a:cs typeface="Calibri"/>
              </a:rPr>
              <a:t> case 3</a:t>
            </a:r>
            <a:endParaRPr lang="es-ES" dirty="0"/>
          </a:p>
          <a:p>
            <a:r>
              <a:rPr lang="es-ES" dirty="0" err="1">
                <a:cs typeface="Calibri"/>
              </a:rPr>
              <a:t>Send</a:t>
            </a:r>
            <a:r>
              <a:rPr lang="es-ES" dirty="0">
                <a:cs typeface="Calibri"/>
              </a:rPr>
              <a:t> me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life</a:t>
            </a:r>
            <a:r>
              <a:rPr lang="es-ES" dirty="0">
                <a:cs typeface="Calibri"/>
              </a:rPr>
              <a:t>/</a:t>
            </a:r>
            <a:r>
              <a:rPr lang="es-ES" dirty="0" err="1">
                <a:cs typeface="Calibri"/>
              </a:rPr>
              <a:t>studies</a:t>
            </a:r>
            <a:r>
              <a:rPr lang="es-ES" dirty="0">
                <a:cs typeface="Calibri"/>
              </a:rPr>
              <a:t>/</a:t>
            </a:r>
            <a:r>
              <a:rPr lang="es-ES" dirty="0" err="1">
                <a:cs typeface="Calibri"/>
              </a:rPr>
              <a:t>work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questions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tomorrow's</a:t>
            </a:r>
            <a:r>
              <a:rPr lang="es-ES" dirty="0">
                <a:cs typeface="Calibri"/>
              </a:rPr>
              <a:t> Q&amp;A</a:t>
            </a:r>
          </a:p>
          <a:p>
            <a:r>
              <a:rPr lang="es-ES" dirty="0" err="1">
                <a:cs typeface="Calibri"/>
              </a:rPr>
              <a:t>Fill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want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come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drink</a:t>
            </a:r>
            <a:r>
              <a:rPr lang="es-ES" dirty="0">
                <a:cs typeface="Calibri"/>
              </a:rPr>
              <a:t> after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exam</a:t>
            </a:r>
          </a:p>
          <a:p>
            <a:r>
              <a:rPr lang="es-ES" dirty="0">
                <a:cs typeface="Calibri"/>
                <a:hlinkClick r:id="rId2"/>
              </a:rPr>
              <a:t>Make your voice heard, evaluate my work</a:t>
            </a:r>
            <a:r>
              <a:rPr lang="es-ES" dirty="0">
                <a:cs typeface="Calibri"/>
              </a:rPr>
              <a:t> </a:t>
            </a:r>
          </a:p>
          <a:p>
            <a:endParaRPr lang="es-ES" dirty="0">
              <a:cs typeface="Calibri"/>
            </a:endParaRPr>
          </a:p>
        </p:txBody>
      </p:sp>
      <p:pic>
        <p:nvPicPr>
          <p:cNvPr id="4" name="Imagen 4" descr="Código QR&#10;&#10;Descripción generada automáticamente">
            <a:extLst>
              <a:ext uri="{FF2B5EF4-FFF2-40B4-BE49-F238E27FC236}">
                <a16:creationId xmlns:a16="http://schemas.microsoft.com/office/drawing/2014/main" id="{DCA357CD-7CBB-675D-F054-AB17F80C5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5227" y="3431257"/>
            <a:ext cx="2692853" cy="269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37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13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Lecture 16</vt:lpstr>
      <vt:lpstr>Today</vt:lpstr>
      <vt:lpstr>Thinking time</vt:lpstr>
      <vt:lpstr>Deployment</vt:lpstr>
      <vt:lpstr>Do I need to know how to deploy?</vt:lpstr>
      <vt:lpstr>Simulation example </vt:lpstr>
      <vt:lpstr>System and Data Flow</vt:lpstr>
      <vt:lpstr>Machine Learning Example</vt:lpstr>
      <vt:lpstr>Real life problems</vt:lpstr>
      <vt:lpstr>Real life problems</vt:lpstr>
      <vt:lpstr>Exam</vt:lpstr>
      <vt:lpstr>Q&amp;A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revision>2561</cp:revision>
  <dcterms:created xsi:type="dcterms:W3CDTF">2022-04-19T18:19:05Z</dcterms:created>
  <dcterms:modified xsi:type="dcterms:W3CDTF">2022-06-15T21:40:04Z</dcterms:modified>
</cp:coreProperties>
</file>