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34" r:id="rId3"/>
    <p:sldId id="257" r:id="rId4"/>
    <p:sldId id="416" r:id="rId5"/>
    <p:sldId id="367" r:id="rId6"/>
    <p:sldId id="437" r:id="rId7"/>
    <p:sldId id="438" r:id="rId8"/>
    <p:sldId id="417" r:id="rId9"/>
    <p:sldId id="439" r:id="rId10"/>
    <p:sldId id="440" r:id="rId11"/>
    <p:sldId id="441" r:id="rId12"/>
    <p:sldId id="444" r:id="rId13"/>
    <p:sldId id="442" r:id="rId14"/>
    <p:sldId id="443" r:id="rId15"/>
    <p:sldId id="418" r:id="rId16"/>
    <p:sldId id="419" r:id="rId17"/>
    <p:sldId id="420" r:id="rId18"/>
    <p:sldId id="421" r:id="rId19"/>
    <p:sldId id="422" r:id="rId20"/>
    <p:sldId id="423" r:id="rId21"/>
    <p:sldId id="431" r:id="rId22"/>
    <p:sldId id="427" r:id="rId23"/>
    <p:sldId id="430" r:id="rId24"/>
    <p:sldId id="433" r:id="rId25"/>
    <p:sldId id="432" r:id="rId26"/>
    <p:sldId id="435" r:id="rId27"/>
    <p:sldId id="397" r:id="rId28"/>
    <p:sldId id="398" r:id="rId29"/>
    <p:sldId id="401" r:id="rId30"/>
    <p:sldId id="399" r:id="rId31"/>
    <p:sldId id="428" r:id="rId32"/>
    <p:sldId id="436" r:id="rId33"/>
    <p:sldId id="429" r:id="rId34"/>
    <p:sldId id="258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0FF31AD9-EE20-48A2-8239-EFC4D8C89E2D}" v="553" dt="2022-06-09T22:39:13.340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5F7C4B7-546D-4DAC-BD1B-8289BF653C46}" v="23" dt="2022-06-03T06:58:58.126"/>
    <p1510:client id="{3766E3DF-D159-46F6-BC90-0D23F0ABA6D5}" v="2245" dt="2022-04-27T21:30:09.800"/>
    <p1510:client id="{418BDD4E-C003-45CD-A92A-0B4C4EA9F759}" v="351" dt="2022-06-08T21:30:38.440"/>
    <p1510:client id="{4223A034-1D0A-446F-9466-48F516B76D6C}" v="1352" dt="2022-05-02T21:33:15.332"/>
    <p1510:client id="{42E75BCA-081D-45B6-A825-08B50F83AFCE}" v="1726" dt="2022-05-17T20:30:54.784"/>
    <p1510:client id="{5E1E8243-1C3E-4AD8-829D-27E9F80DCB67}" v="360" dt="2022-06-08T21:02:24.471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1EAB696-CC5B-4FE9-8E73-C639D4E4A604}" v="1275" dt="2022-06-01T22:49:14.793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BDE0A908-106C-4FA6-A03A-BD257E5FFEF6}" v="1647" dt="2022-06-06T21:44:50.135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55894A7-2C1E-4814-8236-08FCA944110F}" v="1537" dt="2022-06-03T00:18:49.560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clId="Web-{BDE0A908-106C-4FA6-A03A-BD257E5FFEF6}"/>
    <pc:docChg chg="modSld">
      <pc:chgData name="" userId="" providerId="" clId="Web-{BDE0A908-106C-4FA6-A03A-BD257E5FFEF6}" dt="2022-06-06T18:29:45.667" v="0" actId="20577"/>
      <pc:docMkLst>
        <pc:docMk/>
      </pc:docMkLst>
      <pc:sldChg chg="modSp">
        <pc:chgData name="" userId="" providerId="" clId="Web-{BDE0A908-106C-4FA6-A03A-BD257E5FFEF6}" dt="2022-06-06T18:29:45.667" v="0" actId="20577"/>
        <pc:sldMkLst>
          <pc:docMk/>
          <pc:sldMk cId="2406273178" sldId="256"/>
        </pc:sldMkLst>
        <pc:spChg chg="mod">
          <ac:chgData name="" userId="" providerId="" clId="Web-{BDE0A908-106C-4FA6-A03A-BD257E5FFEF6}" dt="2022-06-06T18:29:45.667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BDE0A908-106C-4FA6-A03A-BD257E5FFEF6}"/>
    <pc:docChg chg="addSld delSld modSld">
      <pc:chgData name="Pablo Martin Calvo" userId="33475e84de89f0ed" providerId="Windows Live" clId="Web-{BDE0A908-106C-4FA6-A03A-BD257E5FFEF6}" dt="2022-06-06T21:44:50.135" v="1612" actId="20577"/>
      <pc:docMkLst>
        <pc:docMk/>
      </pc:docMkLst>
      <pc:sldChg chg="modSp">
        <pc:chgData name="Pablo Martin Calvo" userId="33475e84de89f0ed" providerId="Windows Live" clId="Web-{BDE0A908-106C-4FA6-A03A-BD257E5FFEF6}" dt="2022-06-06T18:30:08.294" v="30" actId="20577"/>
        <pc:sldMkLst>
          <pc:docMk/>
          <pc:sldMk cId="2406273178" sldId="256"/>
        </pc:sldMkLst>
        <pc:spChg chg="mod">
          <ac:chgData name="Pablo Martin Calvo" userId="33475e84de89f0ed" providerId="Windows Live" clId="Web-{BDE0A908-106C-4FA6-A03A-BD257E5FFEF6}" dt="2022-06-06T18:30:08.294" v="3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DE0A908-106C-4FA6-A03A-BD257E5FFEF6}" dt="2022-06-06T18:41:59.649" v="149" actId="20577"/>
        <pc:sldMkLst>
          <pc:docMk/>
          <pc:sldMk cId="914369882" sldId="257"/>
        </pc:sldMkLst>
        <pc:spChg chg="mod">
          <ac:chgData name="Pablo Martin Calvo" userId="33475e84de89f0ed" providerId="Windows Live" clId="Web-{BDE0A908-106C-4FA6-A03A-BD257E5FFEF6}" dt="2022-06-06T18:41:59.649" v="149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DE0A908-106C-4FA6-A03A-BD257E5FFEF6}" dt="2022-06-06T18:45:13.926" v="167" actId="1076"/>
        <pc:sldMkLst>
          <pc:docMk/>
          <pc:sldMk cId="3556243100" sldId="367"/>
        </pc:sldMkLst>
        <pc:spChg chg="mod">
          <ac:chgData name="Pablo Martin Calvo" userId="33475e84de89f0ed" providerId="Windows Live" clId="Web-{BDE0A908-106C-4FA6-A03A-BD257E5FFEF6}" dt="2022-06-06T18:42:54.683" v="161" actId="20577"/>
          <ac:spMkLst>
            <pc:docMk/>
            <pc:sldMk cId="3556243100" sldId="36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18:45:04.128" v="163"/>
          <ac:spMkLst>
            <pc:docMk/>
            <pc:sldMk cId="3556243100" sldId="36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18:45:04.738" v="164"/>
          <ac:spMkLst>
            <pc:docMk/>
            <pc:sldMk cId="3556243100" sldId="367"/>
            <ac:spMk id="5" creationId="{E3818209-B34A-16BF-C511-0FFC2F10EF4F}"/>
          </ac:spMkLst>
        </pc:spChg>
        <pc:picChg chg="add mod ord">
          <ac:chgData name="Pablo Martin Calvo" userId="33475e84de89f0ed" providerId="Windows Live" clId="Web-{BDE0A908-106C-4FA6-A03A-BD257E5FFEF6}" dt="2022-06-06T18:45:13.926" v="167" actId="1076"/>
          <ac:picMkLst>
            <pc:docMk/>
            <pc:sldMk cId="3556243100" sldId="367"/>
            <ac:picMk id="6" creationId="{44D5903E-C6C7-0D69-EEC2-549A96C1F942}"/>
          </ac:picMkLst>
        </pc:picChg>
        <pc:picChg chg="del">
          <ac:chgData name="Pablo Martin Calvo" userId="33475e84de89f0ed" providerId="Windows Live" clId="Web-{BDE0A908-106C-4FA6-A03A-BD257E5FFEF6}" dt="2022-06-06T18:42:55.293" v="162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">
        <pc:chgData name="Pablo Martin Calvo" userId="33475e84de89f0ed" providerId="Windows Live" clId="Web-{BDE0A908-106C-4FA6-A03A-BD257E5FFEF6}" dt="2022-06-06T20:42:59.234" v="624" actId="1076"/>
        <pc:sldMkLst>
          <pc:docMk/>
          <pc:sldMk cId="3368676154" sldId="397"/>
        </pc:sldMkLst>
        <pc:spChg chg="mod">
          <ac:chgData name="Pablo Martin Calvo" userId="33475e84de89f0ed" providerId="Windows Live" clId="Web-{BDE0A908-106C-4FA6-A03A-BD257E5FFEF6}" dt="2022-06-06T20:42:49.390" v="619" actId="20577"/>
          <ac:spMkLst>
            <pc:docMk/>
            <pc:sldMk cId="3368676154" sldId="397"/>
            <ac:spMk id="2" creationId="{19079AAE-962B-0556-BB4C-2B8FF1EAD979}"/>
          </ac:spMkLst>
        </pc:spChg>
        <pc:spChg chg="del">
          <ac:chgData name="Pablo Martin Calvo" userId="33475e84de89f0ed" providerId="Windows Live" clId="Web-{BDE0A908-106C-4FA6-A03A-BD257E5FFEF6}" dt="2022-06-06T20:42:53.968" v="621"/>
          <ac:spMkLst>
            <pc:docMk/>
            <pc:sldMk cId="3368676154" sldId="397"/>
            <ac:spMk id="3" creationId="{B642C093-7229-DD5E-5230-FB4B1906861D}"/>
          </ac:spMkLst>
        </pc:spChg>
        <pc:spChg chg="add del mod">
          <ac:chgData name="Pablo Martin Calvo" userId="33475e84de89f0ed" providerId="Windows Live" clId="Web-{BDE0A908-106C-4FA6-A03A-BD257E5FFEF6}" dt="2022-06-06T20:42:54.765" v="622"/>
          <ac:spMkLst>
            <pc:docMk/>
            <pc:sldMk cId="3368676154" sldId="397"/>
            <ac:spMk id="6" creationId="{ED885D32-64D4-F68A-6048-673864BB7AE4}"/>
          </ac:spMkLst>
        </pc:spChg>
        <pc:picChg chg="del">
          <ac:chgData name="Pablo Martin Calvo" userId="33475e84de89f0ed" providerId="Windows Live" clId="Web-{BDE0A908-106C-4FA6-A03A-BD257E5FFEF6}" dt="2022-06-06T20:42:50.765" v="620"/>
          <ac:picMkLst>
            <pc:docMk/>
            <pc:sldMk cId="3368676154" sldId="397"/>
            <ac:picMk id="4" creationId="{B8425DCD-EE01-5C00-DA0F-EA8EE4F19831}"/>
          </ac:picMkLst>
        </pc:picChg>
        <pc:picChg chg="add mod ord">
          <ac:chgData name="Pablo Martin Calvo" userId="33475e84de89f0ed" providerId="Windows Live" clId="Web-{BDE0A908-106C-4FA6-A03A-BD257E5FFEF6}" dt="2022-06-06T20:42:59.234" v="624" actId="1076"/>
          <ac:picMkLst>
            <pc:docMk/>
            <pc:sldMk cId="3368676154" sldId="397"/>
            <ac:picMk id="7" creationId="{66A049C1-4F24-5C3A-65BC-4CDDA172E514}"/>
          </ac:picMkLst>
        </pc:picChg>
      </pc:sldChg>
      <pc:sldChg chg="addSp modSp">
        <pc:chgData name="Pablo Martin Calvo" userId="33475e84de89f0ed" providerId="Windows Live" clId="Web-{BDE0A908-106C-4FA6-A03A-BD257E5FFEF6}" dt="2022-06-06T21:17:18.075" v="723" actId="20577"/>
        <pc:sldMkLst>
          <pc:docMk/>
          <pc:sldMk cId="2515019349" sldId="398"/>
        </pc:sldMkLst>
        <pc:spChg chg="mod">
          <ac:chgData name="Pablo Martin Calvo" userId="33475e84de89f0ed" providerId="Windows Live" clId="Web-{BDE0A908-106C-4FA6-A03A-BD257E5FFEF6}" dt="2022-06-06T21:10:32.299" v="661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17:18.075" v="723" actId="20577"/>
          <ac:spMkLst>
            <pc:docMk/>
            <pc:sldMk cId="2515019349" sldId="398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15:27.181" v="677" actId="1076"/>
          <ac:picMkLst>
            <pc:docMk/>
            <pc:sldMk cId="2515019349" sldId="398"/>
            <ac:picMk id="4" creationId="{3E960F44-795A-7261-5CA0-3B70E9BEC49F}"/>
          </ac:picMkLst>
        </pc:picChg>
      </pc:sldChg>
      <pc:sldChg chg="modSp">
        <pc:chgData name="Pablo Martin Calvo" userId="33475e84de89f0ed" providerId="Windows Live" clId="Web-{BDE0A908-106C-4FA6-A03A-BD257E5FFEF6}" dt="2022-06-06T21:44:50.135" v="1612" actId="20577"/>
        <pc:sldMkLst>
          <pc:docMk/>
          <pc:sldMk cId="1072375360" sldId="399"/>
        </pc:sldMkLst>
        <pc:spChg chg="mod">
          <ac:chgData name="Pablo Martin Calvo" userId="33475e84de89f0ed" providerId="Windows Live" clId="Web-{BDE0A908-106C-4FA6-A03A-BD257E5FFEF6}" dt="2022-06-06T21:41:42.255" v="147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50.135" v="1612" actId="20577"/>
          <ac:spMkLst>
            <pc:docMk/>
            <pc:sldMk cId="1072375360" sldId="399"/>
            <ac:spMk id="3" creationId="{B642C093-7229-DD5E-5230-FB4B1906861D}"/>
          </ac:spMkLst>
        </pc:spChg>
      </pc:sldChg>
      <pc:sldChg chg="addSp modSp del">
        <pc:chgData name="Pablo Martin Calvo" userId="33475e84de89f0ed" providerId="Windows Live" clId="Web-{BDE0A908-106C-4FA6-A03A-BD257E5FFEF6}" dt="2022-06-06T21:41:29.005" v="1446"/>
        <pc:sldMkLst>
          <pc:docMk/>
          <pc:sldMk cId="1149945839" sldId="400"/>
        </pc:sldMkLst>
        <pc:spChg chg="mod">
          <ac:chgData name="Pablo Martin Calvo" userId="33475e84de89f0ed" providerId="Windows Live" clId="Web-{BDE0A908-106C-4FA6-A03A-BD257E5FFEF6}" dt="2022-06-06T21:26:23.263" v="860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26:39.670" v="892" actId="20577"/>
          <ac:spMkLst>
            <pc:docMk/>
            <pc:sldMk cId="1149945839" sldId="400"/>
            <ac:spMk id="3" creationId="{B642C093-7229-DD5E-5230-FB4B1906861D}"/>
          </ac:spMkLst>
        </pc:spChg>
        <pc:picChg chg="add mod">
          <ac:chgData name="Pablo Martin Calvo" userId="33475e84de89f0ed" providerId="Windows Live" clId="Web-{BDE0A908-106C-4FA6-A03A-BD257E5FFEF6}" dt="2022-06-06T21:26:47.935" v="896" actId="1076"/>
          <ac:picMkLst>
            <pc:docMk/>
            <pc:sldMk cId="1149945839" sldId="400"/>
            <ac:picMk id="4" creationId="{727D5CC3-C1D4-4F14-E70C-C0BDEF0A28AE}"/>
          </ac:picMkLst>
        </pc:picChg>
      </pc:sldChg>
      <pc:sldChg chg="addSp delSp modSp new">
        <pc:chgData name="Pablo Martin Calvo" userId="33475e84de89f0ed" providerId="Windows Live" clId="Web-{BDE0A908-106C-4FA6-A03A-BD257E5FFEF6}" dt="2022-06-06T18:38:46.746" v="100" actId="20577"/>
        <pc:sldMkLst>
          <pc:docMk/>
          <pc:sldMk cId="713911066" sldId="416"/>
        </pc:sldMkLst>
        <pc:spChg chg="mod">
          <ac:chgData name="Pablo Martin Calvo" userId="33475e84de89f0ed" providerId="Windows Live" clId="Web-{BDE0A908-106C-4FA6-A03A-BD257E5FFEF6}" dt="2022-06-06T18:38:46.746" v="100" actId="20577"/>
          <ac:spMkLst>
            <pc:docMk/>
            <pc:sldMk cId="713911066" sldId="416"/>
            <ac:spMk id="2" creationId="{5B7FB519-F17D-A536-86FE-034AAFA17C15}"/>
          </ac:spMkLst>
        </pc:spChg>
        <pc:spChg chg="add del mod">
          <ac:chgData name="Pablo Martin Calvo" userId="33475e84de89f0ed" providerId="Windows Live" clId="Web-{BDE0A908-106C-4FA6-A03A-BD257E5FFEF6}" dt="2022-06-06T18:35:12.265" v="92" actId="20577"/>
          <ac:spMkLst>
            <pc:docMk/>
            <pc:sldMk cId="713911066" sldId="416"/>
            <ac:spMk id="3" creationId="{C5CD4017-C5FB-64C3-CB0F-3BE3BE3A07A5}"/>
          </ac:spMkLst>
        </pc:spChg>
        <pc:spChg chg="add mod">
          <ac:chgData name="Pablo Martin Calvo" userId="33475e84de89f0ed" providerId="Windows Live" clId="Web-{BDE0A908-106C-4FA6-A03A-BD257E5FFEF6}" dt="2022-06-06T18:36:18.472" v="98" actId="1076"/>
          <ac:spMkLst>
            <pc:docMk/>
            <pc:sldMk cId="713911066" sldId="416"/>
            <ac:spMk id="7" creationId="{BCCE1D5E-E736-9422-BBA7-403A029ABC16}"/>
          </ac:spMkLst>
        </pc:spChg>
        <pc:picChg chg="add del mod ord">
          <ac:chgData name="Pablo Martin Calvo" userId="33475e84de89f0ed" providerId="Windows Live" clId="Web-{BDE0A908-106C-4FA6-A03A-BD257E5FFEF6}" dt="2022-06-06T18:32:05.426" v="47"/>
          <ac:picMkLst>
            <pc:docMk/>
            <pc:sldMk cId="713911066" sldId="416"/>
            <ac:picMk id="4" creationId="{C68CC3AC-DA4E-231A-B582-CD547451BC40}"/>
          </ac:picMkLst>
        </pc:picChg>
        <pc:picChg chg="add del mod ord">
          <ac:chgData name="Pablo Martin Calvo" userId="33475e84de89f0ed" providerId="Windows Live" clId="Web-{BDE0A908-106C-4FA6-A03A-BD257E5FFEF6}" dt="2022-06-06T18:32:21.911" v="63"/>
          <ac:picMkLst>
            <pc:docMk/>
            <pc:sldMk cId="713911066" sldId="416"/>
            <ac:picMk id="5" creationId="{8C41C667-6A53-4BA4-25C4-7B4627E074E4}"/>
          </ac:picMkLst>
        </pc:picChg>
        <pc:picChg chg="add mod">
          <ac:chgData name="Pablo Martin Calvo" userId="33475e84de89f0ed" providerId="Windows Live" clId="Web-{BDE0A908-106C-4FA6-A03A-BD257E5FFEF6}" dt="2022-06-06T18:32:35.990" v="67" actId="1076"/>
          <ac:picMkLst>
            <pc:docMk/>
            <pc:sldMk cId="713911066" sldId="416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BDE0A908-106C-4FA6-A03A-BD257E5FFEF6}" dt="2022-06-06T18:41:43.351" v="135" actId="20577"/>
        <pc:sldMkLst>
          <pc:docMk/>
          <pc:sldMk cId="4167306189" sldId="417"/>
        </pc:sldMkLst>
        <pc:spChg chg="mod">
          <ac:chgData name="Pablo Martin Calvo" userId="33475e84de89f0ed" providerId="Windows Live" clId="Web-{BDE0A908-106C-4FA6-A03A-BD257E5FFEF6}" dt="2022-06-06T18:40:03.204" v="109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BDE0A908-106C-4FA6-A03A-BD257E5FFEF6}" dt="2022-06-06T18:41:43.351" v="135" actId="20577"/>
          <ac:spMkLst>
            <pc:docMk/>
            <pc:sldMk cId="4167306189" sldId="417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18:48:01.264" v="190" actId="20577"/>
        <pc:sldMkLst>
          <pc:docMk/>
          <pc:sldMk cId="925133252" sldId="418"/>
        </pc:sldMkLst>
        <pc:spChg chg="mod">
          <ac:chgData name="Pablo Martin Calvo" userId="33475e84de89f0ed" providerId="Windows Live" clId="Web-{BDE0A908-106C-4FA6-A03A-BD257E5FFEF6}" dt="2022-06-06T18:46:58.198" v="174" actId="20577"/>
          <ac:spMkLst>
            <pc:docMk/>
            <pc:sldMk cId="925133252" sldId="418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18:48:01.264" v="190" actId="20577"/>
          <ac:spMkLst>
            <pc:docMk/>
            <pc:sldMk cId="925133252" sldId="418"/>
            <ac:spMk id="4" creationId="{CD35C7DF-8D47-B5BD-FBB2-BB4B09369033}"/>
          </ac:spMkLst>
        </pc:spChg>
        <pc:picChg chg="del">
          <ac:chgData name="Pablo Martin Calvo" userId="33475e84de89f0ed" providerId="Windows Live" clId="Web-{BDE0A908-106C-4FA6-A03A-BD257E5FFEF6}" dt="2022-06-06T18:46:54.901" v="169"/>
          <ac:picMkLst>
            <pc:docMk/>
            <pc:sldMk cId="925133252" sldId="418"/>
            <ac:picMk id="6" creationId="{44D5903E-C6C7-0D69-EEC2-549A96C1F942}"/>
          </ac:picMkLst>
        </pc:picChg>
      </pc:sldChg>
      <pc:sldChg chg="modSp add replId">
        <pc:chgData name="Pablo Martin Calvo" userId="33475e84de89f0ed" providerId="Windows Live" clId="Web-{BDE0A908-106C-4FA6-A03A-BD257E5FFEF6}" dt="2022-06-06T18:49:34.066" v="262" actId="20577"/>
        <pc:sldMkLst>
          <pc:docMk/>
          <pc:sldMk cId="3768807048" sldId="419"/>
        </pc:sldMkLst>
        <pc:spChg chg="mod">
          <ac:chgData name="Pablo Martin Calvo" userId="33475e84de89f0ed" providerId="Windows Live" clId="Web-{BDE0A908-106C-4FA6-A03A-BD257E5FFEF6}" dt="2022-06-06T18:48:08.186" v="202" actId="20577"/>
          <ac:spMkLst>
            <pc:docMk/>
            <pc:sldMk cId="3768807048" sldId="41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49:34.066" v="262" actId="20577"/>
          <ac:spMkLst>
            <pc:docMk/>
            <pc:sldMk cId="3768807048" sldId="419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08.701" v="528" actId="20577"/>
        <pc:sldMkLst>
          <pc:docMk/>
          <pc:sldMk cId="2679839042" sldId="420"/>
        </pc:sldMkLst>
        <pc:spChg chg="mod">
          <ac:chgData name="Pablo Martin Calvo" userId="33475e84de89f0ed" providerId="Windows Live" clId="Web-{BDE0A908-106C-4FA6-A03A-BD257E5FFEF6}" dt="2022-06-06T18:50:01.771" v="299" actId="20577"/>
          <ac:spMkLst>
            <pc:docMk/>
            <pc:sldMk cId="2679839042" sldId="420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08.701" v="528" actId="20577"/>
          <ac:spMkLst>
            <pc:docMk/>
            <pc:sldMk cId="2679839042" sldId="420"/>
            <ac:spMk id="4" creationId="{CD35C7DF-8D47-B5BD-FBB2-BB4B09369033}"/>
          </ac:spMkLst>
        </pc:spChg>
      </pc:sldChg>
      <pc:sldChg chg="modSp add replId">
        <pc:chgData name="Pablo Martin Calvo" userId="33475e84de89f0ed" providerId="Windows Live" clId="Web-{BDE0A908-106C-4FA6-A03A-BD257E5FFEF6}" dt="2022-06-06T18:52:28.139" v="587" actId="20577"/>
        <pc:sldMkLst>
          <pc:docMk/>
          <pc:sldMk cId="3444512883" sldId="421"/>
        </pc:sldMkLst>
        <pc:spChg chg="mod">
          <ac:chgData name="Pablo Martin Calvo" userId="33475e84de89f0ed" providerId="Windows Live" clId="Web-{BDE0A908-106C-4FA6-A03A-BD257E5FFEF6}" dt="2022-06-06T18:52:15.076" v="536" actId="20577"/>
          <ac:spMkLst>
            <pc:docMk/>
            <pc:sldMk cId="3444512883" sldId="421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18:52:28.139" v="587" actId="20577"/>
          <ac:spMkLst>
            <pc:docMk/>
            <pc:sldMk cId="3444512883" sldId="421"/>
            <ac:spMk id="4" creationId="{CD35C7DF-8D47-B5BD-FBB2-BB4B09369033}"/>
          </ac:spMkLst>
        </pc:spChg>
      </pc:sldChg>
      <pc:sldChg chg="addSp delSp modSp add replId">
        <pc:chgData name="Pablo Martin Calvo" userId="33475e84de89f0ed" providerId="Windows Live" clId="Web-{BDE0A908-106C-4FA6-A03A-BD257E5FFEF6}" dt="2022-06-06T21:34:02.681" v="1096" actId="20577"/>
        <pc:sldMkLst>
          <pc:docMk/>
          <pc:sldMk cId="546869640" sldId="422"/>
        </pc:sldMkLst>
        <pc:spChg chg="mod">
          <ac:chgData name="Pablo Martin Calvo" userId="33475e84de89f0ed" providerId="Windows Live" clId="Web-{BDE0A908-106C-4FA6-A03A-BD257E5FFEF6}" dt="2022-06-06T21:08:10.702" v="639" actId="20577"/>
          <ac:spMkLst>
            <pc:docMk/>
            <pc:sldMk cId="546869640" sldId="422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4:02.681" v="1096" actId="20577"/>
          <ac:spMkLst>
            <pc:docMk/>
            <pc:sldMk cId="546869640" sldId="422"/>
            <ac:spMk id="4" creationId="{CD35C7DF-8D47-B5BD-FBB2-BB4B09369033}"/>
          </ac:spMkLst>
        </pc:spChg>
        <pc:picChg chg="add del mod">
          <ac:chgData name="Pablo Martin Calvo" userId="33475e84de89f0ed" providerId="Windows Live" clId="Web-{BDE0A908-106C-4FA6-A03A-BD257E5FFEF6}" dt="2022-06-06T21:24:18.414" v="823"/>
          <ac:picMkLst>
            <pc:docMk/>
            <pc:sldMk cId="546869640" sldId="422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24:29.461" v="826" actId="1076"/>
        <pc:sldMkLst>
          <pc:docMk/>
          <pc:sldMk cId="730403173" sldId="423"/>
        </pc:sldMkLst>
        <pc:spChg chg="del">
          <ac:chgData name="Pablo Martin Calvo" userId="33475e84de89f0ed" providerId="Windows Live" clId="Web-{BDE0A908-106C-4FA6-A03A-BD257E5FFEF6}" dt="2022-06-06T21:24:17.117" v="822"/>
          <ac:spMkLst>
            <pc:docMk/>
            <pc:sldMk cId="730403173" sldId="423"/>
            <ac:spMk id="4" creationId="{CD35C7DF-8D47-B5BD-FBB2-BB4B09369033}"/>
          </ac:spMkLst>
        </pc:spChg>
        <pc:spChg chg="add del mod">
          <ac:chgData name="Pablo Martin Calvo" userId="33475e84de89f0ed" providerId="Windows Live" clId="Web-{BDE0A908-106C-4FA6-A03A-BD257E5FFEF6}" dt="2022-06-06T21:24:22.945" v="824"/>
          <ac:spMkLst>
            <pc:docMk/>
            <pc:sldMk cId="730403173" sldId="423"/>
            <ac:spMk id="6" creationId="{CCFA2897-8365-EA08-C295-1EF23DEA8D05}"/>
          </ac:spMkLst>
        </pc:spChg>
        <pc:picChg chg="mod">
          <ac:chgData name="Pablo Martin Calvo" userId="33475e84de89f0ed" providerId="Windows Live" clId="Web-{BDE0A908-106C-4FA6-A03A-BD257E5FFEF6}" dt="2022-06-06T21:24:29.461" v="826" actId="1076"/>
          <ac:picMkLst>
            <pc:docMk/>
            <pc:sldMk cId="730403173" sldId="423"/>
            <ac:picMk id="3" creationId="{E4031A49-55FA-1ABD-C0C5-C0EF696E5CAB}"/>
          </ac:picMkLst>
        </pc:picChg>
      </pc:sldChg>
      <pc:sldChg chg="addSp delSp modSp add replId">
        <pc:chgData name="Pablo Martin Calvo" userId="33475e84de89f0ed" providerId="Windows Live" clId="Web-{BDE0A908-106C-4FA6-A03A-BD257E5FFEF6}" dt="2022-06-06T21:33:14.758" v="1026" actId="20577"/>
        <pc:sldMkLst>
          <pc:docMk/>
          <pc:sldMk cId="2532855670" sldId="424"/>
        </pc:sldMkLst>
        <pc:spChg chg="mod">
          <ac:chgData name="Pablo Martin Calvo" userId="33475e84de89f0ed" providerId="Windows Live" clId="Web-{BDE0A908-106C-4FA6-A03A-BD257E5FFEF6}" dt="2022-06-06T21:28:11.531" v="900" actId="20577"/>
          <ac:spMkLst>
            <pc:docMk/>
            <pc:sldMk cId="2532855670" sldId="424"/>
            <ac:spMk id="2" creationId="{19079AAE-962B-0556-BB4C-2B8FF1EAD979}"/>
          </ac:spMkLst>
        </pc:spChg>
        <pc:spChg chg="add mod">
          <ac:chgData name="Pablo Martin Calvo" userId="33475e84de89f0ed" providerId="Windows Live" clId="Web-{BDE0A908-106C-4FA6-A03A-BD257E5FFEF6}" dt="2022-06-06T21:33:14.758" v="1026" actId="20577"/>
          <ac:spMkLst>
            <pc:docMk/>
            <pc:sldMk cId="2532855670" sldId="424"/>
            <ac:spMk id="5" creationId="{C115325E-6978-7915-963A-B1DA08E36B3F}"/>
          </ac:spMkLst>
        </pc:spChg>
        <pc:picChg chg="del">
          <ac:chgData name="Pablo Martin Calvo" userId="33475e84de89f0ed" providerId="Windows Live" clId="Web-{BDE0A908-106C-4FA6-A03A-BD257E5FFEF6}" dt="2022-06-06T21:28:12.391" v="901"/>
          <ac:picMkLst>
            <pc:docMk/>
            <pc:sldMk cId="2532855670" sldId="424"/>
            <ac:picMk id="3" creationId="{E4031A49-55FA-1ABD-C0C5-C0EF696E5CAB}"/>
          </ac:picMkLst>
        </pc:picChg>
      </pc:sldChg>
      <pc:sldChg chg="modSp add del replId">
        <pc:chgData name="Pablo Martin Calvo" userId="33475e84de89f0ed" providerId="Windows Live" clId="Web-{BDE0A908-106C-4FA6-A03A-BD257E5FFEF6}" dt="2022-06-06T21:39:02.486" v="1284"/>
        <pc:sldMkLst>
          <pc:docMk/>
          <pc:sldMk cId="2690929942" sldId="425"/>
        </pc:sldMkLst>
        <pc:spChg chg="mod">
          <ac:chgData name="Pablo Martin Calvo" userId="33475e84de89f0ed" providerId="Windows Live" clId="Web-{BDE0A908-106C-4FA6-A03A-BD257E5FFEF6}" dt="2022-06-06T21:33:19.227" v="1030" actId="20577"/>
          <ac:spMkLst>
            <pc:docMk/>
            <pc:sldMk cId="2690929942" sldId="425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35:41.465" v="1256" actId="20577"/>
          <ac:spMkLst>
            <pc:docMk/>
            <pc:sldMk cId="2690929942" sldId="425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38:59.032" v="1283" actId="20577"/>
        <pc:sldMkLst>
          <pc:docMk/>
          <pc:sldMk cId="2034695875" sldId="426"/>
        </pc:sldMkLst>
        <pc:spChg chg="mod">
          <ac:chgData name="Pablo Martin Calvo" userId="33475e84de89f0ed" providerId="Windows Live" clId="Web-{BDE0A908-106C-4FA6-A03A-BD257E5FFEF6}" dt="2022-06-06T21:38:59.032" v="1283" actId="20577"/>
          <ac:spMkLst>
            <pc:docMk/>
            <pc:sldMk cId="2034695875" sldId="426"/>
            <ac:spMk id="5" creationId="{C115325E-6978-7915-963A-B1DA08E36B3F}"/>
          </ac:spMkLst>
        </pc:spChg>
      </pc:sldChg>
      <pc:sldChg chg="modSp add replId">
        <pc:chgData name="Pablo Martin Calvo" userId="33475e84de89f0ed" providerId="Windows Live" clId="Web-{BDE0A908-106C-4FA6-A03A-BD257E5FFEF6}" dt="2022-06-06T21:40:50.863" v="1445" actId="20577"/>
        <pc:sldMkLst>
          <pc:docMk/>
          <pc:sldMk cId="163919425" sldId="427"/>
        </pc:sldMkLst>
        <pc:spChg chg="mod">
          <ac:chgData name="Pablo Martin Calvo" userId="33475e84de89f0ed" providerId="Windows Live" clId="Web-{BDE0A908-106C-4FA6-A03A-BD257E5FFEF6}" dt="2022-06-06T21:39:17.470" v="1299" actId="20577"/>
          <ac:spMkLst>
            <pc:docMk/>
            <pc:sldMk cId="163919425" sldId="427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0:50.863" v="1445" actId="20577"/>
          <ac:spMkLst>
            <pc:docMk/>
            <pc:sldMk cId="163919425" sldId="427"/>
            <ac:spMk id="5" creationId="{C115325E-6978-7915-963A-B1DA08E36B3F}"/>
          </ac:spMkLst>
        </pc:spChg>
      </pc:sldChg>
      <pc:sldChg chg="add">
        <pc:chgData name="Pablo Martin Calvo" userId="33475e84de89f0ed" providerId="Windows Live" clId="Web-{BDE0A908-106C-4FA6-A03A-BD257E5FFEF6}" dt="2022-06-06T21:41:44.630" v="1475"/>
        <pc:sldMkLst>
          <pc:docMk/>
          <pc:sldMk cId="2354627248" sldId="428"/>
        </pc:sldMkLst>
      </pc:sldChg>
      <pc:sldChg chg="modSp add replId">
        <pc:chgData name="Pablo Martin Calvo" userId="33475e84de89f0ed" providerId="Windows Live" clId="Web-{BDE0A908-106C-4FA6-A03A-BD257E5FFEF6}" dt="2022-06-06T21:44:11.259" v="1603" actId="20577"/>
        <pc:sldMkLst>
          <pc:docMk/>
          <pc:sldMk cId="1774670114" sldId="429"/>
        </pc:sldMkLst>
        <pc:spChg chg="mod">
          <ac:chgData name="Pablo Martin Calvo" userId="33475e84de89f0ed" providerId="Windows Live" clId="Web-{BDE0A908-106C-4FA6-A03A-BD257E5FFEF6}" dt="2022-06-06T21:43:24.086" v="1529" actId="20577"/>
          <ac:spMkLst>
            <pc:docMk/>
            <pc:sldMk cId="1774670114" sldId="429"/>
            <ac:spMk id="2" creationId="{19079AAE-962B-0556-BB4C-2B8FF1EAD979}"/>
          </ac:spMkLst>
        </pc:spChg>
        <pc:spChg chg="mod">
          <ac:chgData name="Pablo Martin Calvo" userId="33475e84de89f0ed" providerId="Windows Live" clId="Web-{BDE0A908-106C-4FA6-A03A-BD257E5FFEF6}" dt="2022-06-06T21:44:11.259" v="1603" actId="20577"/>
          <ac:spMkLst>
            <pc:docMk/>
            <pc:sldMk cId="1774670114" sldId="429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5F7C4B7-546D-4DAC-BD1B-8289BF653C46}"/>
    <pc:docChg chg="modSld">
      <pc:chgData name="Pablo Martin Calvo" userId="33475e84de89f0ed" providerId="Windows Live" clId="Web-{35F7C4B7-546D-4DAC-BD1B-8289BF653C46}" dt="2022-06-03T06:58:57.438" v="20" actId="20577"/>
      <pc:docMkLst>
        <pc:docMk/>
      </pc:docMkLst>
      <pc:sldChg chg="modSp">
        <pc:chgData name="Pablo Martin Calvo" userId="33475e84de89f0ed" providerId="Windows Live" clId="Web-{35F7C4B7-546D-4DAC-BD1B-8289BF653C46}" dt="2022-06-03T06:58:37.594" v="19" actId="20577"/>
        <pc:sldMkLst>
          <pc:docMk/>
          <pc:sldMk cId="4176412884" sldId="401"/>
        </pc:sldMkLst>
        <pc:spChg chg="mod">
          <ac:chgData name="Pablo Martin Calvo" userId="33475e84de89f0ed" providerId="Windows Live" clId="Web-{35F7C4B7-546D-4DAC-BD1B-8289BF653C46}" dt="2022-06-03T06:58:37.594" v="19" actId="20577"/>
          <ac:spMkLst>
            <pc:docMk/>
            <pc:sldMk cId="4176412884" sldId="401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5F7C4B7-546D-4DAC-BD1B-8289BF653C46}" dt="2022-06-03T06:58:57.438" v="20" actId="20577"/>
        <pc:sldMkLst>
          <pc:docMk/>
          <pc:sldMk cId="3568084942" sldId="403"/>
        </pc:sldMkLst>
        <pc:spChg chg="mod">
          <ac:chgData name="Pablo Martin Calvo" userId="33475e84de89f0ed" providerId="Windows Live" clId="Web-{35F7C4B7-546D-4DAC-BD1B-8289BF653C46}" dt="2022-06-03T06:58:57.438" v="20" actId="20577"/>
          <ac:spMkLst>
            <pc:docMk/>
            <pc:sldMk cId="3568084942" sldId="403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FF31AD9-EE20-48A2-8239-EFC4D8C89E2D}"/>
    <pc:docChg chg="addSld modSld">
      <pc:chgData name="Pablo Martin Calvo" userId="33475e84de89f0ed" providerId="Windows Live" clId="Web-{0FF31AD9-EE20-48A2-8239-EFC4D8C89E2D}" dt="2022-06-09T22:39:13.340" v="543" actId="20577"/>
      <pc:docMkLst>
        <pc:docMk/>
      </pc:docMkLst>
      <pc:sldChg chg="delSp modSp">
        <pc:chgData name="Pablo Martin Calvo" userId="33475e84de89f0ed" providerId="Windows Live" clId="Web-{0FF31AD9-EE20-48A2-8239-EFC4D8C89E2D}" dt="2022-06-09T22:36:17.262" v="500" actId="20577"/>
        <pc:sldMkLst>
          <pc:docMk/>
          <pc:sldMk cId="4167306189" sldId="417"/>
        </pc:sldMkLst>
        <pc:spChg chg="mod">
          <ac:chgData name="Pablo Martin Calvo" userId="33475e84de89f0ed" providerId="Windows Live" clId="Web-{0FF31AD9-EE20-48A2-8239-EFC4D8C89E2D}" dt="2022-06-09T22:27:48.529" v="11" actId="20577"/>
          <ac:spMkLst>
            <pc:docMk/>
            <pc:sldMk cId="4167306189" sldId="417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7.262" v="500" actId="20577"/>
          <ac:spMkLst>
            <pc:docMk/>
            <pc:sldMk cId="4167306189" sldId="417"/>
            <ac:spMk id="3" creationId="{C5CD4017-C5FB-64C3-CB0F-3BE3BE3A07A5}"/>
          </ac:spMkLst>
        </pc:spChg>
        <pc:spChg chg="del">
          <ac:chgData name="Pablo Martin Calvo" userId="33475e84de89f0ed" providerId="Windows Live" clId="Web-{0FF31AD9-EE20-48A2-8239-EFC4D8C89E2D}" dt="2022-06-09T22:28:43.966" v="101"/>
          <ac:spMkLst>
            <pc:docMk/>
            <pc:sldMk cId="4167306189" sldId="417"/>
            <ac:spMk id="7" creationId="{BCCE1D5E-E736-9422-BBA7-403A029ABC16}"/>
          </ac:spMkLst>
        </pc:spChg>
        <pc:picChg chg="del">
          <ac:chgData name="Pablo Martin Calvo" userId="33475e84de89f0ed" providerId="Windows Live" clId="Web-{0FF31AD9-EE20-48A2-8239-EFC4D8C89E2D}" dt="2022-06-09T22:28:43.966" v="102"/>
          <ac:picMkLst>
            <pc:docMk/>
            <pc:sldMk cId="4167306189" sldId="417"/>
            <ac:picMk id="6" creationId="{35FA227E-BFE2-7A15-8E26-F9FE652B2B93}"/>
          </ac:picMkLst>
        </pc:picChg>
      </pc:sldChg>
      <pc:sldChg chg="modSp add replId">
        <pc:chgData name="Pablo Martin Calvo" userId="33475e84de89f0ed" providerId="Windows Live" clId="Web-{0FF31AD9-EE20-48A2-8239-EFC4D8C89E2D}" dt="2022-06-09T22:30:20.779" v="239" actId="20577"/>
        <pc:sldMkLst>
          <pc:docMk/>
          <pc:sldMk cId="3836249749" sldId="439"/>
        </pc:sldMkLst>
        <pc:spChg chg="mod">
          <ac:chgData name="Pablo Martin Calvo" userId="33475e84de89f0ed" providerId="Windows Live" clId="Web-{0FF31AD9-EE20-48A2-8239-EFC4D8C89E2D}" dt="2022-06-09T22:29:30.654" v="129" actId="20577"/>
          <ac:spMkLst>
            <pc:docMk/>
            <pc:sldMk cId="3836249749" sldId="439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0:20.779" v="239" actId="20577"/>
          <ac:spMkLst>
            <pc:docMk/>
            <pc:sldMk cId="3836249749" sldId="439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0FF31AD9-EE20-48A2-8239-EFC4D8C89E2D}" dt="2022-06-09T22:31:10.044" v="302" actId="20577"/>
        <pc:sldMkLst>
          <pc:docMk/>
          <pc:sldMk cId="998851360" sldId="440"/>
        </pc:sldMkLst>
        <pc:spChg chg="mod">
          <ac:chgData name="Pablo Martin Calvo" userId="33475e84de89f0ed" providerId="Windows Live" clId="Web-{0FF31AD9-EE20-48A2-8239-EFC4D8C89E2D}" dt="2022-06-09T22:30:33.466" v="243" actId="20577"/>
          <ac:spMkLst>
            <pc:docMk/>
            <pc:sldMk cId="998851360" sldId="440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1:10.044" v="302" actId="20577"/>
          <ac:spMkLst>
            <pc:docMk/>
            <pc:sldMk cId="998851360" sldId="440"/>
            <ac:spMk id="3" creationId="{C5CD4017-C5FB-64C3-CB0F-3BE3BE3A07A5}"/>
          </ac:spMkLst>
        </pc:spChg>
      </pc:sldChg>
      <pc:sldChg chg="addSp delSp modSp add replId">
        <pc:chgData name="Pablo Martin Calvo" userId="33475e84de89f0ed" providerId="Windows Live" clId="Web-{0FF31AD9-EE20-48A2-8239-EFC4D8C89E2D}" dt="2022-06-09T22:36:10.137" v="498" actId="20577"/>
        <pc:sldMkLst>
          <pc:docMk/>
          <pc:sldMk cId="527128640" sldId="441"/>
        </pc:sldMkLst>
        <pc:spChg chg="mod">
          <ac:chgData name="Pablo Martin Calvo" userId="33475e84de89f0ed" providerId="Windows Live" clId="Web-{0FF31AD9-EE20-48A2-8239-EFC4D8C89E2D}" dt="2022-06-09T22:35:06.106" v="444" actId="20577"/>
          <ac:spMkLst>
            <pc:docMk/>
            <pc:sldMk cId="527128640" sldId="441"/>
            <ac:spMk id="2" creationId="{5B7FB519-F17D-A536-86FE-034AAFA17C15}"/>
          </ac:spMkLst>
        </pc:spChg>
        <pc:spChg chg="mod">
          <ac:chgData name="Pablo Martin Calvo" userId="33475e84de89f0ed" providerId="Windows Live" clId="Web-{0FF31AD9-EE20-48A2-8239-EFC4D8C89E2D}" dt="2022-06-09T22:36:10.137" v="498" actId="20577"/>
          <ac:spMkLst>
            <pc:docMk/>
            <pc:sldMk cId="527128640" sldId="441"/>
            <ac:spMk id="3" creationId="{C5CD4017-C5FB-64C3-CB0F-3BE3BE3A07A5}"/>
          </ac:spMkLst>
        </pc:spChg>
        <pc:picChg chg="add del mod">
          <ac:chgData name="Pablo Martin Calvo" userId="33475e84de89f0ed" providerId="Windows Live" clId="Web-{0FF31AD9-EE20-48A2-8239-EFC4D8C89E2D}" dt="2022-06-09T22:35:12.028" v="445"/>
          <ac:picMkLst>
            <pc:docMk/>
            <pc:sldMk cId="527128640" sldId="441"/>
            <ac:picMk id="5" creationId="{5C59ABE2-7700-B348-E802-F5F7607930D0}"/>
          </ac:picMkLst>
        </pc:picChg>
      </pc:sldChg>
      <pc:sldChg chg="addSp modSp add replId">
        <pc:chgData name="Pablo Martin Calvo" userId="33475e84de89f0ed" providerId="Windows Live" clId="Web-{0FF31AD9-EE20-48A2-8239-EFC4D8C89E2D}" dt="2022-06-09T22:34:25.872" v="427"/>
        <pc:sldMkLst>
          <pc:docMk/>
          <pc:sldMk cId="1064070421" sldId="442"/>
        </pc:sldMkLst>
        <pc:picChg chg="add mod">
          <ac:chgData name="Pablo Martin Calvo" userId="33475e84de89f0ed" providerId="Windows Live" clId="Web-{0FF31AD9-EE20-48A2-8239-EFC4D8C89E2D}" dt="2022-06-09T22:34:01.138" v="425" actId="1076"/>
          <ac:picMkLst>
            <pc:docMk/>
            <pc:sldMk cId="1064070421" sldId="442"/>
            <ac:picMk id="4" creationId="{0DDC5C8B-BF31-D709-4F1E-99AA9F97BC6B}"/>
          </ac:picMkLst>
        </pc:picChg>
        <pc:picChg chg="add">
          <ac:chgData name="Pablo Martin Calvo" userId="33475e84de89f0ed" providerId="Windows Live" clId="Web-{0FF31AD9-EE20-48A2-8239-EFC4D8C89E2D}" dt="2022-06-09T22:34:25.872" v="427"/>
          <ac:picMkLst>
            <pc:docMk/>
            <pc:sldMk cId="1064070421" sldId="442"/>
            <ac:picMk id="5" creationId="{85B24A77-559C-20FA-AC77-D9931E89DB6A}"/>
          </ac:picMkLst>
        </pc:picChg>
      </pc:sldChg>
      <pc:sldChg chg="add replId">
        <pc:chgData name="Pablo Martin Calvo" userId="33475e84de89f0ed" providerId="Windows Live" clId="Web-{0FF31AD9-EE20-48A2-8239-EFC4D8C89E2D}" dt="2022-06-09T22:34:03.544" v="426"/>
        <pc:sldMkLst>
          <pc:docMk/>
          <pc:sldMk cId="3295592067" sldId="443"/>
        </pc:sldMkLst>
      </pc:sldChg>
      <pc:sldChg chg="modSp add replId">
        <pc:chgData name="Pablo Martin Calvo" userId="33475e84de89f0ed" providerId="Windows Live" clId="Web-{0FF31AD9-EE20-48A2-8239-EFC4D8C89E2D}" dt="2022-06-09T22:39:13.340" v="543" actId="20577"/>
        <pc:sldMkLst>
          <pc:docMk/>
          <pc:sldMk cId="1455157125" sldId="444"/>
        </pc:sldMkLst>
        <pc:spChg chg="mod">
          <ac:chgData name="Pablo Martin Calvo" userId="33475e84de89f0ed" providerId="Windows Live" clId="Web-{0FF31AD9-EE20-48A2-8239-EFC4D8C89E2D}" dt="2022-06-09T22:39:13.340" v="543" actId="20577"/>
          <ac:spMkLst>
            <pc:docMk/>
            <pc:sldMk cId="1455157125" sldId="444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F55894A7-2C1E-4814-8236-08FCA944110F}"/>
    <pc:docChg chg="addSld delSld modSld">
      <pc:chgData name="Pablo Martin Calvo" userId="33475e84de89f0ed" providerId="Windows Live" clId="Web-{F55894A7-2C1E-4814-8236-08FCA944110F}" dt="2022-06-03T00:18:47.498" v="1506" actId="20577"/>
      <pc:docMkLst>
        <pc:docMk/>
      </pc:docMkLst>
      <pc:sldChg chg="modSp">
        <pc:chgData name="Pablo Martin Calvo" userId="33475e84de89f0ed" providerId="Windows Live" clId="Web-{F55894A7-2C1E-4814-8236-08FCA944110F}" dt="2022-06-03T00:18:33.653" v="1495" actId="20577"/>
        <pc:sldMkLst>
          <pc:docMk/>
          <pc:sldMk cId="2406273178" sldId="256"/>
        </pc:sldMkLst>
        <pc:spChg chg="mod">
          <ac:chgData name="Pablo Martin Calvo" userId="33475e84de89f0ed" providerId="Windows Live" clId="Web-{F55894A7-2C1E-4814-8236-08FCA944110F}" dt="2022-06-03T00:18:33.653" v="14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55894A7-2C1E-4814-8236-08FCA944110F}" dt="2022-06-03T00:18:47.498" v="1506" actId="20577"/>
        <pc:sldMkLst>
          <pc:docMk/>
          <pc:sldMk cId="914369882" sldId="257"/>
        </pc:sldMkLst>
        <pc:spChg chg="mod">
          <ac:chgData name="Pablo Martin Calvo" userId="33475e84de89f0ed" providerId="Windows Live" clId="Web-{F55894A7-2C1E-4814-8236-08FCA944110F}" dt="2022-06-03T00:18:47.498" v="150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F55894A7-2C1E-4814-8236-08FCA944110F}" dt="2022-06-02T22:53:42.580" v="702" actId="20577"/>
        <pc:sldMkLst>
          <pc:docMk/>
          <pc:sldMk cId="1766337224" sldId="258"/>
        </pc:sldMkLst>
        <pc:spChg chg="mod">
          <ac:chgData name="Pablo Martin Calvo" userId="33475e84de89f0ed" providerId="Windows Live" clId="Web-{F55894A7-2C1E-4814-8236-08FCA944110F}" dt="2022-06-02T22:53:42.580" v="702" actId="20577"/>
          <ac:spMkLst>
            <pc:docMk/>
            <pc:sldMk cId="1766337224" sldId="258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2:53:28.377" v="698" actId="1076"/>
          <ac:picMkLst>
            <pc:docMk/>
            <pc:sldMk cId="1766337224" sldId="258"/>
            <ac:picMk id="4" creationId="{DCA357CD-7CBB-675D-F054-AB17F80C5A12}"/>
          </ac:picMkLst>
        </pc:picChg>
      </pc:sldChg>
      <pc:sldChg chg="addSp delSp modSp">
        <pc:chgData name="Pablo Martin Calvo" userId="33475e84de89f0ed" providerId="Windows Live" clId="Web-{F55894A7-2C1E-4814-8236-08FCA944110F}" dt="2022-06-03T00:17:28.603" v="1488" actId="1076"/>
        <pc:sldMkLst>
          <pc:docMk/>
          <pc:sldMk cId="2908740374" sldId="382"/>
        </pc:sldMkLst>
        <pc:spChg chg="mod">
          <ac:chgData name="Pablo Martin Calvo" userId="33475e84de89f0ed" providerId="Windows Live" clId="Web-{F55894A7-2C1E-4814-8236-08FCA944110F}" dt="2022-06-03T00:12:25.023" v="1454" actId="20577"/>
          <ac:spMkLst>
            <pc:docMk/>
            <pc:sldMk cId="2908740374" sldId="382"/>
            <ac:spMk id="2" creationId="{19079AAE-962B-0556-BB4C-2B8FF1EAD979}"/>
          </ac:spMkLst>
        </pc:spChg>
        <pc:spChg chg="del">
          <ac:chgData name="Pablo Martin Calvo" userId="33475e84de89f0ed" providerId="Windows Live" clId="Web-{F55894A7-2C1E-4814-8236-08FCA944110F}" dt="2022-06-03T00:12:27.492" v="1456"/>
          <ac:spMkLst>
            <pc:docMk/>
            <pc:sldMk cId="2908740374" sldId="382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12:38.040" v="1459"/>
          <ac:spMkLst>
            <pc:docMk/>
            <pc:sldMk cId="2908740374" sldId="382"/>
            <ac:spMk id="6" creationId="{26D680A7-3616-6894-7305-420A042C4BA3}"/>
          </ac:spMkLst>
        </pc:spChg>
        <pc:grpChg chg="del">
          <ac:chgData name="Pablo Martin Calvo" userId="33475e84de89f0ed" providerId="Windows Live" clId="Web-{F55894A7-2C1E-4814-8236-08FCA944110F}" dt="2022-06-03T00:12:25.820" v="1455"/>
          <ac:grpSpMkLst>
            <pc:docMk/>
            <pc:sldMk cId="2908740374" sldId="382"/>
            <ac:grpSpMk id="23" creationId="{67C8FAF7-BB12-7EDA-1D92-60B77995D7BA}"/>
          </ac:grpSpMkLst>
        </pc:grpChg>
        <pc:picChg chg="add del mod">
          <ac:chgData name="Pablo Martin Calvo" userId="33475e84de89f0ed" providerId="Windows Live" clId="Web-{F55894A7-2C1E-4814-8236-08FCA944110F}" dt="2022-06-03T00:17:04.195" v="1481"/>
          <ac:picMkLst>
            <pc:docMk/>
            <pc:sldMk cId="2908740374" sldId="382"/>
            <ac:picMk id="4" creationId="{2B37C225-1D97-77F5-A001-CA1886F6356C}"/>
          </ac:picMkLst>
        </pc:picChg>
        <pc:picChg chg="add mod modCrop">
          <ac:chgData name="Pablo Martin Calvo" userId="33475e84de89f0ed" providerId="Windows Live" clId="Web-{F55894A7-2C1E-4814-8236-08FCA944110F}" dt="2022-06-03T00:17:28.603" v="1488" actId="1076"/>
          <ac:picMkLst>
            <pc:docMk/>
            <pc:sldMk cId="2908740374" sldId="382"/>
            <ac:picMk id="7" creationId="{38B2B8C5-005B-6F4D-28A7-5C4D86A0106C}"/>
          </ac:picMkLst>
        </pc:picChg>
      </pc:sldChg>
      <pc:sldChg chg="del">
        <pc:chgData name="Pablo Martin Calvo" userId="33475e84de89f0ed" providerId="Windows Live" clId="Web-{F55894A7-2C1E-4814-8236-08FCA944110F}" dt="2022-06-03T00:13:50.404" v="1475"/>
        <pc:sldMkLst>
          <pc:docMk/>
          <pc:sldMk cId="1936642971" sldId="383"/>
        </pc:sldMkLst>
      </pc:sldChg>
      <pc:sldChg chg="del">
        <pc:chgData name="Pablo Martin Calvo" userId="33475e84de89f0ed" providerId="Windows Live" clId="Web-{F55894A7-2C1E-4814-8236-08FCA944110F}" dt="2022-06-03T00:13:50.404" v="1474"/>
        <pc:sldMkLst>
          <pc:docMk/>
          <pc:sldMk cId="554066998" sldId="384"/>
        </pc:sldMkLst>
      </pc:sldChg>
      <pc:sldChg chg="del">
        <pc:chgData name="Pablo Martin Calvo" userId="33475e84de89f0ed" providerId="Windows Live" clId="Web-{F55894A7-2C1E-4814-8236-08FCA944110F}" dt="2022-06-03T00:13:50.404" v="1473"/>
        <pc:sldMkLst>
          <pc:docMk/>
          <pc:sldMk cId="778869381" sldId="385"/>
        </pc:sldMkLst>
      </pc:sldChg>
      <pc:sldChg chg="del">
        <pc:chgData name="Pablo Martin Calvo" userId="33475e84de89f0ed" providerId="Windows Live" clId="Web-{F55894A7-2C1E-4814-8236-08FCA944110F}" dt="2022-06-03T00:13:50.404" v="1472"/>
        <pc:sldMkLst>
          <pc:docMk/>
          <pc:sldMk cId="203130857" sldId="386"/>
        </pc:sldMkLst>
      </pc:sldChg>
      <pc:sldChg chg="del">
        <pc:chgData name="Pablo Martin Calvo" userId="33475e84de89f0ed" providerId="Windows Live" clId="Web-{F55894A7-2C1E-4814-8236-08FCA944110F}" dt="2022-06-03T00:13:50.404" v="1471"/>
        <pc:sldMkLst>
          <pc:docMk/>
          <pc:sldMk cId="3940162328" sldId="387"/>
        </pc:sldMkLst>
      </pc:sldChg>
      <pc:sldChg chg="del">
        <pc:chgData name="Pablo Martin Calvo" userId="33475e84de89f0ed" providerId="Windows Live" clId="Web-{F55894A7-2C1E-4814-8236-08FCA944110F}" dt="2022-06-03T00:13:50.388" v="1469"/>
        <pc:sldMkLst>
          <pc:docMk/>
          <pc:sldMk cId="2341379116" sldId="388"/>
        </pc:sldMkLst>
      </pc:sldChg>
      <pc:sldChg chg="del">
        <pc:chgData name="Pablo Martin Calvo" userId="33475e84de89f0ed" providerId="Windows Live" clId="Web-{F55894A7-2C1E-4814-8236-08FCA944110F}" dt="2022-06-03T00:13:50.388" v="1468"/>
        <pc:sldMkLst>
          <pc:docMk/>
          <pc:sldMk cId="824988485" sldId="389"/>
        </pc:sldMkLst>
      </pc:sldChg>
      <pc:sldChg chg="del">
        <pc:chgData name="Pablo Martin Calvo" userId="33475e84de89f0ed" providerId="Windows Live" clId="Web-{F55894A7-2C1E-4814-8236-08FCA944110F}" dt="2022-06-03T00:13:50.388" v="1470"/>
        <pc:sldMkLst>
          <pc:docMk/>
          <pc:sldMk cId="3374755462" sldId="390"/>
        </pc:sldMkLst>
      </pc:sldChg>
      <pc:sldChg chg="del">
        <pc:chgData name="Pablo Martin Calvo" userId="33475e84de89f0ed" providerId="Windows Live" clId="Web-{F55894A7-2C1E-4814-8236-08FCA944110F}" dt="2022-06-03T00:13:50.388" v="1467"/>
        <pc:sldMkLst>
          <pc:docMk/>
          <pc:sldMk cId="1044104861" sldId="391"/>
        </pc:sldMkLst>
      </pc:sldChg>
      <pc:sldChg chg="del">
        <pc:chgData name="Pablo Martin Calvo" userId="33475e84de89f0ed" providerId="Windows Live" clId="Web-{F55894A7-2C1E-4814-8236-08FCA944110F}" dt="2022-06-03T00:13:50.388" v="1466"/>
        <pc:sldMkLst>
          <pc:docMk/>
          <pc:sldMk cId="3325880354" sldId="392"/>
        </pc:sldMkLst>
      </pc:sldChg>
      <pc:sldChg chg="del">
        <pc:chgData name="Pablo Martin Calvo" userId="33475e84de89f0ed" providerId="Windows Live" clId="Web-{F55894A7-2C1E-4814-8236-08FCA944110F}" dt="2022-06-03T00:13:50.388" v="1465"/>
        <pc:sldMkLst>
          <pc:docMk/>
          <pc:sldMk cId="1548216888" sldId="393"/>
        </pc:sldMkLst>
      </pc:sldChg>
      <pc:sldChg chg="del">
        <pc:chgData name="Pablo Martin Calvo" userId="33475e84de89f0ed" providerId="Windows Live" clId="Web-{F55894A7-2C1E-4814-8236-08FCA944110F}" dt="2022-06-03T00:13:50.388" v="1464"/>
        <pc:sldMkLst>
          <pc:docMk/>
          <pc:sldMk cId="1056584547" sldId="394"/>
        </pc:sldMkLst>
      </pc:sldChg>
      <pc:sldChg chg="del">
        <pc:chgData name="Pablo Martin Calvo" userId="33475e84de89f0ed" providerId="Windows Live" clId="Web-{F55894A7-2C1E-4814-8236-08FCA944110F}" dt="2022-06-03T00:13:50.388" v="1463"/>
        <pc:sldMkLst>
          <pc:docMk/>
          <pc:sldMk cId="4193023303" sldId="395"/>
        </pc:sldMkLst>
      </pc:sldChg>
      <pc:sldChg chg="del">
        <pc:chgData name="Pablo Martin Calvo" userId="33475e84de89f0ed" providerId="Windows Live" clId="Web-{F55894A7-2C1E-4814-8236-08FCA944110F}" dt="2022-06-03T00:13:50.388" v="1462"/>
        <pc:sldMkLst>
          <pc:docMk/>
          <pc:sldMk cId="3022487309" sldId="396"/>
        </pc:sldMkLst>
      </pc:sldChg>
      <pc:sldChg chg="modSp">
        <pc:chgData name="Pablo Martin Calvo" userId="33475e84de89f0ed" providerId="Windows Live" clId="Web-{F55894A7-2C1E-4814-8236-08FCA944110F}" dt="2022-06-02T22:25:06.169" v="7" actId="20577"/>
        <pc:sldMkLst>
          <pc:docMk/>
          <pc:sldMk cId="4176412884" sldId="401"/>
        </pc:sldMkLst>
        <pc:spChg chg="mod">
          <ac:chgData name="Pablo Martin Calvo" userId="33475e84de89f0ed" providerId="Windows Live" clId="Web-{F55894A7-2C1E-4814-8236-08FCA944110F}" dt="2022-06-02T22:25:06.169" v="7" actId="20577"/>
          <ac:spMkLst>
            <pc:docMk/>
            <pc:sldMk cId="4176412884" sldId="401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F55894A7-2C1E-4814-8236-08FCA944110F}" dt="2022-06-02T22:29:04.439" v="75" actId="20577"/>
        <pc:sldMkLst>
          <pc:docMk/>
          <pc:sldMk cId="3568084942" sldId="403"/>
        </pc:sldMkLst>
        <pc:spChg chg="mod">
          <ac:chgData name="Pablo Martin Calvo" userId="33475e84de89f0ed" providerId="Windows Live" clId="Web-{F55894A7-2C1E-4814-8236-08FCA944110F}" dt="2022-06-02T22:26:39.546" v="44" actId="20577"/>
          <ac:spMkLst>
            <pc:docMk/>
            <pc:sldMk cId="3568084942" sldId="403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29:04.439" v="75" actId="20577"/>
          <ac:spMkLst>
            <pc:docMk/>
            <pc:sldMk cId="3568084942" sldId="403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32:34.615" v="225" actId="20577"/>
        <pc:sldMkLst>
          <pc:docMk/>
          <pc:sldMk cId="2884310666" sldId="404"/>
        </pc:sldMkLst>
        <pc:spChg chg="mod">
          <ac:chgData name="Pablo Martin Calvo" userId="33475e84de89f0ed" providerId="Windows Live" clId="Web-{F55894A7-2C1E-4814-8236-08FCA944110F}" dt="2022-06-02T22:29:14.252" v="81" actId="20577"/>
          <ac:spMkLst>
            <pc:docMk/>
            <pc:sldMk cId="2884310666" sldId="404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32:34.615" v="225" actId="20577"/>
          <ac:spMkLst>
            <pc:docMk/>
            <pc:sldMk cId="2884310666" sldId="404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F55894A7-2C1E-4814-8236-08FCA944110F}" dt="2022-06-02T22:43:18.333" v="555" actId="20577"/>
        <pc:sldMkLst>
          <pc:docMk/>
          <pc:sldMk cId="1447040491" sldId="405"/>
        </pc:sldMkLst>
        <pc:spChg chg="mod">
          <ac:chgData name="Pablo Martin Calvo" userId="33475e84de89f0ed" providerId="Windows Live" clId="Web-{F55894A7-2C1E-4814-8236-08FCA944110F}" dt="2022-06-02T22:34:57.352" v="236" actId="20577"/>
          <ac:spMkLst>
            <pc:docMk/>
            <pc:sldMk cId="1447040491" sldId="405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18.333" v="555" actId="20577"/>
          <ac:spMkLst>
            <pc:docMk/>
            <pc:sldMk cId="1447040491" sldId="405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2T22:43:35.506" v="575" actId="20577"/>
        <pc:sldMkLst>
          <pc:docMk/>
          <pc:sldMk cId="1497294421" sldId="406"/>
        </pc:sldMkLst>
        <pc:spChg chg="mod">
          <ac:chgData name="Pablo Martin Calvo" userId="33475e84de89f0ed" providerId="Windows Live" clId="Web-{F55894A7-2C1E-4814-8236-08FCA944110F}" dt="2022-06-02T22:35:02.149" v="246" actId="20577"/>
          <ac:spMkLst>
            <pc:docMk/>
            <pc:sldMk cId="1497294421" sldId="406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2:43:35.506" v="575" actId="20577"/>
          <ac:spMkLst>
            <pc:docMk/>
            <pc:sldMk cId="1497294421" sldId="406"/>
            <ac:spMk id="3" creationId="{B642C093-7229-DD5E-5230-FB4B1906861D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5" creationId="{895F34B8-2249-5D78-FB70-A32BABFF8896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6" creationId="{FF619466-8D8B-1487-F0B9-F98624C9C520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7" creationId="{E48784D4-50F0-79E2-06AB-AC26CAA70A15}"/>
          </ac:spMkLst>
        </pc:spChg>
        <pc:spChg chg="mod topLvl">
          <ac:chgData name="Pablo Martin Calvo" userId="33475e84de89f0ed" providerId="Windows Live" clId="Web-{F55894A7-2C1E-4814-8236-08FCA944110F}" dt="2022-06-02T22:37:06.200" v="366"/>
          <ac:spMkLst>
            <pc:docMk/>
            <pc:sldMk cId="1497294421" sldId="406"/>
            <ac:spMk id="8" creationId="{F0AB6489-D5BF-9A0A-043D-AED2B6FC93C3}"/>
          </ac:spMkLst>
        </pc:spChg>
        <pc:spChg chg="topLvl">
          <ac:chgData name="Pablo Martin Calvo" userId="33475e84de89f0ed" providerId="Windows Live" clId="Web-{F55894A7-2C1E-4814-8236-08FCA944110F}" dt="2022-06-02T22:36:43.559" v="361"/>
          <ac:spMkLst>
            <pc:docMk/>
            <pc:sldMk cId="1497294421" sldId="406"/>
            <ac:spMk id="9" creationId="{0D3B9F8E-B325-C4E0-13B9-E3584143B497}"/>
          </ac:spMkLst>
        </pc:spChg>
        <pc:spChg chg="add mod">
          <ac:chgData name="Pablo Martin Calvo" userId="33475e84de89f0ed" providerId="Windows Live" clId="Web-{F55894A7-2C1E-4814-8236-08FCA944110F}" dt="2022-06-02T22:37:43.810" v="372" actId="1076"/>
          <ac:spMkLst>
            <pc:docMk/>
            <pc:sldMk cId="1497294421" sldId="406"/>
            <ac:spMk id="17" creationId="{495E0999-207C-1555-B73A-AC5D7C34744E}"/>
          </ac:spMkLst>
        </pc:spChg>
        <pc:spChg chg="add mod">
          <ac:chgData name="Pablo Martin Calvo" userId="33475e84de89f0ed" providerId="Windows Live" clId="Web-{F55894A7-2C1E-4814-8236-08FCA944110F}" dt="2022-06-02T22:37:53.482" v="374" actId="1076"/>
          <ac:spMkLst>
            <pc:docMk/>
            <pc:sldMk cId="1497294421" sldId="406"/>
            <ac:spMk id="18" creationId="{C270D7B8-DCAA-B581-2451-D010FBFB9A50}"/>
          </ac:spMkLst>
        </pc:spChg>
        <pc:grpChg chg="add del">
          <ac:chgData name="Pablo Martin Calvo" userId="33475e84de89f0ed" providerId="Windows Live" clId="Web-{F55894A7-2C1E-4814-8236-08FCA944110F}" dt="2022-06-02T22:36:43.559" v="361"/>
          <ac:grpSpMkLst>
            <pc:docMk/>
            <pc:sldMk cId="1497294421" sldId="406"/>
            <ac:grpSpMk id="14" creationId="{5019C5DB-09F4-427B-08C4-6E646BCF5E5D}"/>
          </ac:grpSpMkLst>
        </pc:grpChg>
        <pc:picChg chg="add mod">
          <ac:chgData name="Pablo Martin Calvo" userId="33475e84de89f0ed" providerId="Windows Live" clId="Web-{F55894A7-2C1E-4814-8236-08FCA944110F}" dt="2022-06-02T22:39:59.126" v="385" actId="1076"/>
          <ac:picMkLst>
            <pc:docMk/>
            <pc:sldMk cId="1497294421" sldId="406"/>
            <ac:picMk id="19" creationId="{3C35FF58-FBDB-A4EB-1429-63335C29A40D}"/>
          </ac:picMkLst>
        </pc:picChg>
        <pc:picChg chg="add mod">
          <ac:chgData name="Pablo Martin Calvo" userId="33475e84de89f0ed" providerId="Windows Live" clId="Web-{F55894A7-2C1E-4814-8236-08FCA944110F}" dt="2022-06-02T22:39:45.250" v="383" actId="1076"/>
          <ac:picMkLst>
            <pc:docMk/>
            <pc:sldMk cId="1497294421" sldId="406"/>
            <ac:picMk id="20" creationId="{71190BC1-D51D-5B0A-AAAE-EAD86339A5C1}"/>
          </ac:picMkLst>
        </pc:picChg>
        <pc:picChg chg="add mod">
          <ac:chgData name="Pablo Martin Calvo" userId="33475e84de89f0ed" providerId="Windows Live" clId="Web-{F55894A7-2C1E-4814-8236-08FCA944110F}" dt="2022-06-02T22:40:09.235" v="387" actId="1076"/>
          <ac:picMkLst>
            <pc:docMk/>
            <pc:sldMk cId="1497294421" sldId="406"/>
            <ac:picMk id="21" creationId="{D88AD6DE-1E35-0A9E-3F43-5A38585D46E0}"/>
          </ac:picMkLst>
        </pc:picChg>
        <pc:picChg chg="add mod">
          <ac:chgData name="Pablo Martin Calvo" userId="33475e84de89f0ed" providerId="Windows Live" clId="Web-{F55894A7-2C1E-4814-8236-08FCA944110F}" dt="2022-06-02T22:40:26.845" v="389" actId="1076"/>
          <ac:picMkLst>
            <pc:docMk/>
            <pc:sldMk cId="1497294421" sldId="406"/>
            <ac:picMk id="22" creationId="{B80C85D1-218B-55D9-2308-E1740E90065E}"/>
          </ac:picMkLst>
        </pc:picChg>
        <pc:picChg chg="add mod">
          <ac:chgData name="Pablo Martin Calvo" userId="33475e84de89f0ed" providerId="Windows Live" clId="Web-{F55894A7-2C1E-4814-8236-08FCA944110F}" dt="2022-06-02T22:40:56.486" v="393" actId="1076"/>
          <ac:picMkLst>
            <pc:docMk/>
            <pc:sldMk cId="1497294421" sldId="406"/>
            <ac:picMk id="23" creationId="{4D700305-7D2E-6A6E-33E1-01A929FA4806}"/>
          </ac:picMkLst>
        </pc:pic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0" creationId="{955E3DB9-8F09-B299-18DD-3F5A5AE3A73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1" creationId="{3F1B1863-E127-6057-8CDF-2B6D905340F9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2" creationId="{953C7326-7FA1-E503-99C9-301AAD0926C6}"/>
          </ac:cxnSpMkLst>
        </pc:cxnChg>
        <pc:cxnChg chg="topLvl">
          <ac:chgData name="Pablo Martin Calvo" userId="33475e84de89f0ed" providerId="Windows Live" clId="Web-{F55894A7-2C1E-4814-8236-08FCA944110F}" dt="2022-06-02T22:36:43.559" v="361"/>
          <ac:cxnSpMkLst>
            <pc:docMk/>
            <pc:sldMk cId="1497294421" sldId="406"/>
            <ac:cxnSpMk id="13" creationId="{FEEB391E-7125-4632-EE25-921904D63449}"/>
          </ac:cxnSpMkLst>
        </pc:cxnChg>
        <pc:cxnChg chg="add mod">
          <ac:chgData name="Pablo Martin Calvo" userId="33475e84de89f0ed" providerId="Windows Live" clId="Web-{F55894A7-2C1E-4814-8236-08FCA944110F}" dt="2022-06-02T22:37:35.654" v="369" actId="1076"/>
          <ac:cxnSpMkLst>
            <pc:docMk/>
            <pc:sldMk cId="1497294421" sldId="406"/>
            <ac:cxnSpMk id="15" creationId="{2D3DC6F1-D1B6-7EA1-D046-0BDA89BAA1F3}"/>
          </ac:cxnSpMkLst>
        </pc:cxnChg>
        <pc:cxnChg chg="add mod">
          <ac:chgData name="Pablo Martin Calvo" userId="33475e84de89f0ed" providerId="Windows Live" clId="Web-{F55894A7-2C1E-4814-8236-08FCA944110F}" dt="2022-06-02T22:37:35.654" v="370" actId="1076"/>
          <ac:cxnSpMkLst>
            <pc:docMk/>
            <pc:sldMk cId="1497294421" sldId="406"/>
            <ac:cxnSpMk id="16" creationId="{C7DA7B8D-6005-ADE0-DEF3-33D4D66CE535}"/>
          </ac:cxnSpMkLst>
        </pc:cxnChg>
      </pc:sldChg>
      <pc:sldChg chg="add replId">
        <pc:chgData name="Pablo Martin Calvo" userId="33475e84de89f0ed" providerId="Windows Live" clId="Web-{F55894A7-2C1E-4814-8236-08FCA944110F}" dt="2022-06-02T22:44:25.350" v="576"/>
        <pc:sldMkLst>
          <pc:docMk/>
          <pc:sldMk cId="2531893603" sldId="407"/>
        </pc:sldMkLst>
      </pc:sldChg>
      <pc:sldChg chg="delSp modSp add replId">
        <pc:chgData name="Pablo Martin Calvo" userId="33475e84de89f0ed" providerId="Windows Live" clId="Web-{F55894A7-2C1E-4814-8236-08FCA944110F}" dt="2022-06-02T23:00:50.073" v="879" actId="20577"/>
        <pc:sldMkLst>
          <pc:docMk/>
          <pc:sldMk cId="3647592880" sldId="408"/>
        </pc:sldMkLst>
        <pc:spChg chg="mod">
          <ac:chgData name="Pablo Martin Calvo" userId="33475e84de89f0ed" providerId="Windows Live" clId="Web-{F55894A7-2C1E-4814-8236-08FCA944110F}" dt="2022-06-02T22:59:28.790" v="750" actId="20577"/>
          <ac:spMkLst>
            <pc:docMk/>
            <pc:sldMk cId="3647592880" sldId="408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00:50.073" v="879" actId="20577"/>
          <ac:spMkLst>
            <pc:docMk/>
            <pc:sldMk cId="3647592880" sldId="408"/>
            <ac:spMk id="3" creationId="{B642C093-7229-DD5E-5230-FB4B1906861D}"/>
          </ac:spMkLst>
        </pc:spChg>
        <pc:spChg chg="del">
          <ac:chgData name="Pablo Martin Calvo" userId="33475e84de89f0ed" providerId="Windows Live" clId="Web-{F55894A7-2C1E-4814-8236-08FCA944110F}" dt="2022-06-02T22:59:13.852" v="721"/>
          <ac:spMkLst>
            <pc:docMk/>
            <pc:sldMk cId="3647592880" sldId="408"/>
            <ac:spMk id="5" creationId="{895F34B8-2249-5D78-FB70-A32BABFF8896}"/>
          </ac:spMkLst>
        </pc:spChg>
        <pc:spChg chg="del">
          <ac:chgData name="Pablo Martin Calvo" userId="33475e84de89f0ed" providerId="Windows Live" clId="Web-{F55894A7-2C1E-4814-8236-08FCA944110F}" dt="2022-06-02T22:59:13.852" v="720"/>
          <ac:spMkLst>
            <pc:docMk/>
            <pc:sldMk cId="3647592880" sldId="408"/>
            <ac:spMk id="6" creationId="{FF619466-8D8B-1487-F0B9-F98624C9C520}"/>
          </ac:spMkLst>
        </pc:spChg>
        <pc:spChg chg="del">
          <ac:chgData name="Pablo Martin Calvo" userId="33475e84de89f0ed" providerId="Windows Live" clId="Web-{F55894A7-2C1E-4814-8236-08FCA944110F}" dt="2022-06-02T22:59:13.852" v="719"/>
          <ac:spMkLst>
            <pc:docMk/>
            <pc:sldMk cId="3647592880" sldId="408"/>
            <ac:spMk id="7" creationId="{E48784D4-50F0-79E2-06AB-AC26CAA70A15}"/>
          </ac:spMkLst>
        </pc:spChg>
        <pc:spChg chg="del">
          <ac:chgData name="Pablo Martin Calvo" userId="33475e84de89f0ed" providerId="Windows Live" clId="Web-{F55894A7-2C1E-4814-8236-08FCA944110F}" dt="2022-06-02T22:59:13.852" v="718"/>
          <ac:spMkLst>
            <pc:docMk/>
            <pc:sldMk cId="3647592880" sldId="408"/>
            <ac:spMk id="8" creationId="{F0AB6489-D5BF-9A0A-043D-AED2B6FC93C3}"/>
          </ac:spMkLst>
        </pc:spChg>
        <pc:spChg chg="del">
          <ac:chgData name="Pablo Martin Calvo" userId="33475e84de89f0ed" providerId="Windows Live" clId="Web-{F55894A7-2C1E-4814-8236-08FCA944110F}" dt="2022-06-02T22:59:13.852" v="717"/>
          <ac:spMkLst>
            <pc:docMk/>
            <pc:sldMk cId="3647592880" sldId="408"/>
            <ac:spMk id="9" creationId="{0D3B9F8E-B325-C4E0-13B9-E3584143B497}"/>
          </ac:spMkLst>
        </pc:spChg>
        <pc:spChg chg="del">
          <ac:chgData name="Pablo Martin Calvo" userId="33475e84de89f0ed" providerId="Windows Live" clId="Web-{F55894A7-2C1E-4814-8236-08FCA944110F}" dt="2022-06-02T22:59:13.852" v="710"/>
          <ac:spMkLst>
            <pc:docMk/>
            <pc:sldMk cId="3647592880" sldId="408"/>
            <ac:spMk id="17" creationId="{495E0999-207C-1555-B73A-AC5D7C34744E}"/>
          </ac:spMkLst>
        </pc:spChg>
        <pc:spChg chg="del">
          <ac:chgData name="Pablo Martin Calvo" userId="33475e84de89f0ed" providerId="Windows Live" clId="Web-{F55894A7-2C1E-4814-8236-08FCA944110F}" dt="2022-06-02T22:59:13.852" v="709"/>
          <ac:spMkLst>
            <pc:docMk/>
            <pc:sldMk cId="3647592880" sldId="408"/>
            <ac:spMk id="18" creationId="{C270D7B8-DCAA-B581-2451-D010FBFB9A50}"/>
          </ac:spMkLst>
        </pc:spChg>
        <pc:picChg chg="del">
          <ac:chgData name="Pablo Martin Calvo" userId="33475e84de89f0ed" providerId="Windows Live" clId="Web-{F55894A7-2C1E-4814-8236-08FCA944110F}" dt="2022-06-02T22:59:13.852" v="708"/>
          <ac:picMkLst>
            <pc:docMk/>
            <pc:sldMk cId="3647592880" sldId="408"/>
            <ac:picMk id="19" creationId="{3C35FF58-FBDB-A4EB-1429-63335C29A40D}"/>
          </ac:picMkLst>
        </pc:picChg>
        <pc:picChg chg="del">
          <ac:chgData name="Pablo Martin Calvo" userId="33475e84de89f0ed" providerId="Windows Live" clId="Web-{F55894A7-2C1E-4814-8236-08FCA944110F}" dt="2022-06-02T22:59:13.852" v="707"/>
          <ac:picMkLst>
            <pc:docMk/>
            <pc:sldMk cId="3647592880" sldId="408"/>
            <ac:picMk id="20" creationId="{71190BC1-D51D-5B0A-AAAE-EAD86339A5C1}"/>
          </ac:picMkLst>
        </pc:picChg>
        <pc:picChg chg="del">
          <ac:chgData name="Pablo Martin Calvo" userId="33475e84de89f0ed" providerId="Windows Live" clId="Web-{F55894A7-2C1E-4814-8236-08FCA944110F}" dt="2022-06-02T22:59:13.852" v="706"/>
          <ac:picMkLst>
            <pc:docMk/>
            <pc:sldMk cId="3647592880" sldId="408"/>
            <ac:picMk id="21" creationId="{D88AD6DE-1E35-0A9E-3F43-5A38585D46E0}"/>
          </ac:picMkLst>
        </pc:picChg>
        <pc:picChg chg="del">
          <ac:chgData name="Pablo Martin Calvo" userId="33475e84de89f0ed" providerId="Windows Live" clId="Web-{F55894A7-2C1E-4814-8236-08FCA944110F}" dt="2022-06-02T22:59:13.852" v="705"/>
          <ac:picMkLst>
            <pc:docMk/>
            <pc:sldMk cId="3647592880" sldId="408"/>
            <ac:picMk id="22" creationId="{B80C85D1-218B-55D9-2308-E1740E90065E}"/>
          </ac:picMkLst>
        </pc:picChg>
        <pc:picChg chg="del">
          <ac:chgData name="Pablo Martin Calvo" userId="33475e84de89f0ed" providerId="Windows Live" clId="Web-{F55894A7-2C1E-4814-8236-08FCA944110F}" dt="2022-06-02T22:59:13.852" v="704"/>
          <ac:picMkLst>
            <pc:docMk/>
            <pc:sldMk cId="3647592880" sldId="408"/>
            <ac:picMk id="23" creationId="{4D700305-7D2E-6A6E-33E1-01A929FA4806}"/>
          </ac:picMkLst>
        </pc:picChg>
        <pc:cxnChg chg="del">
          <ac:chgData name="Pablo Martin Calvo" userId="33475e84de89f0ed" providerId="Windows Live" clId="Web-{F55894A7-2C1E-4814-8236-08FCA944110F}" dt="2022-06-02T22:59:13.852" v="716"/>
          <ac:cxnSpMkLst>
            <pc:docMk/>
            <pc:sldMk cId="3647592880" sldId="408"/>
            <ac:cxnSpMk id="10" creationId="{955E3DB9-8F09-B299-18DD-3F5A5AE3A736}"/>
          </ac:cxnSpMkLst>
        </pc:cxnChg>
        <pc:cxnChg chg="del">
          <ac:chgData name="Pablo Martin Calvo" userId="33475e84de89f0ed" providerId="Windows Live" clId="Web-{F55894A7-2C1E-4814-8236-08FCA944110F}" dt="2022-06-02T22:59:13.852" v="715"/>
          <ac:cxnSpMkLst>
            <pc:docMk/>
            <pc:sldMk cId="3647592880" sldId="408"/>
            <ac:cxnSpMk id="11" creationId="{3F1B1863-E127-6057-8CDF-2B6D905340F9}"/>
          </ac:cxnSpMkLst>
        </pc:cxnChg>
        <pc:cxnChg chg="del">
          <ac:chgData name="Pablo Martin Calvo" userId="33475e84de89f0ed" providerId="Windows Live" clId="Web-{F55894A7-2C1E-4814-8236-08FCA944110F}" dt="2022-06-02T22:59:13.852" v="714"/>
          <ac:cxnSpMkLst>
            <pc:docMk/>
            <pc:sldMk cId="3647592880" sldId="408"/>
            <ac:cxnSpMk id="12" creationId="{953C7326-7FA1-E503-99C9-301AAD0926C6}"/>
          </ac:cxnSpMkLst>
        </pc:cxnChg>
        <pc:cxnChg chg="del">
          <ac:chgData name="Pablo Martin Calvo" userId="33475e84de89f0ed" providerId="Windows Live" clId="Web-{F55894A7-2C1E-4814-8236-08FCA944110F}" dt="2022-06-02T22:59:13.852" v="713"/>
          <ac:cxnSpMkLst>
            <pc:docMk/>
            <pc:sldMk cId="3647592880" sldId="408"/>
            <ac:cxnSpMk id="13" creationId="{FEEB391E-7125-4632-EE25-921904D63449}"/>
          </ac:cxnSpMkLst>
        </pc:cxnChg>
        <pc:cxnChg chg="del">
          <ac:chgData name="Pablo Martin Calvo" userId="33475e84de89f0ed" providerId="Windows Live" clId="Web-{F55894A7-2C1E-4814-8236-08FCA944110F}" dt="2022-06-02T22:59:13.852" v="712"/>
          <ac:cxnSpMkLst>
            <pc:docMk/>
            <pc:sldMk cId="3647592880" sldId="408"/>
            <ac:cxnSpMk id="15" creationId="{2D3DC6F1-D1B6-7EA1-D046-0BDA89BAA1F3}"/>
          </ac:cxnSpMkLst>
        </pc:cxnChg>
        <pc:cxnChg chg="del">
          <ac:chgData name="Pablo Martin Calvo" userId="33475e84de89f0ed" providerId="Windows Live" clId="Web-{F55894A7-2C1E-4814-8236-08FCA944110F}" dt="2022-06-02T22:59:13.852" v="711"/>
          <ac:cxnSpMkLst>
            <pc:docMk/>
            <pc:sldMk cId="3647592880" sldId="408"/>
            <ac:cxnSpMk id="16" creationId="{C7DA7B8D-6005-ADE0-DEF3-33D4D66CE535}"/>
          </ac:cxnSpMkLst>
        </pc:cxnChg>
      </pc:sldChg>
      <pc:sldChg chg="modSp add replId">
        <pc:chgData name="Pablo Martin Calvo" userId="33475e84de89f0ed" providerId="Windows Live" clId="Web-{F55894A7-2C1E-4814-8236-08FCA944110F}" dt="2022-06-02T23:35:01.149" v="1176" actId="20577"/>
        <pc:sldMkLst>
          <pc:docMk/>
          <pc:sldMk cId="808718606" sldId="409"/>
        </pc:sldMkLst>
        <pc:spChg chg="mod">
          <ac:chgData name="Pablo Martin Calvo" userId="33475e84de89f0ed" providerId="Windows Live" clId="Web-{F55894A7-2C1E-4814-8236-08FCA944110F}" dt="2022-06-02T23:35:01.149" v="1176" actId="20577"/>
          <ac:spMkLst>
            <pc:docMk/>
            <pc:sldMk cId="808718606" sldId="409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F55894A7-2C1E-4814-8236-08FCA944110F}" dt="2022-06-02T23:34:36.086" v="1142" actId="20577"/>
        <pc:sldMkLst>
          <pc:docMk/>
          <pc:sldMk cId="3758608873" sldId="410"/>
        </pc:sldMkLst>
        <pc:spChg chg="mod">
          <ac:chgData name="Pablo Martin Calvo" userId="33475e84de89f0ed" providerId="Windows Live" clId="Web-{F55894A7-2C1E-4814-8236-08FCA944110F}" dt="2022-06-02T23:32:24.255" v="1041" actId="20577"/>
          <ac:spMkLst>
            <pc:docMk/>
            <pc:sldMk cId="3758608873" sldId="410"/>
            <ac:spMk id="2" creationId="{19079AAE-962B-0556-BB4C-2B8FF1EAD979}"/>
          </ac:spMkLst>
        </pc:spChg>
        <pc:spChg chg="mod">
          <ac:chgData name="Pablo Martin Calvo" userId="33475e84de89f0ed" providerId="Windows Live" clId="Web-{F55894A7-2C1E-4814-8236-08FCA944110F}" dt="2022-06-02T23:34:36.086" v="1142" actId="20577"/>
          <ac:spMkLst>
            <pc:docMk/>
            <pc:sldMk cId="3758608873" sldId="410"/>
            <ac:spMk id="3" creationId="{B642C093-7229-DD5E-5230-FB4B1906861D}"/>
          </ac:spMkLst>
        </pc:spChg>
        <pc:picChg chg="add mod">
          <ac:chgData name="Pablo Martin Calvo" userId="33475e84de89f0ed" providerId="Windows Live" clId="Web-{F55894A7-2C1E-4814-8236-08FCA944110F}" dt="2022-06-02T23:33:42.178" v="1058" actId="1076"/>
          <ac:picMkLst>
            <pc:docMk/>
            <pc:sldMk cId="3758608873" sldId="410"/>
            <ac:picMk id="4" creationId="{1D721FA8-08D7-57E4-E736-827430EF0E26}"/>
          </ac:picMkLst>
        </pc:picChg>
      </pc:sldChg>
      <pc:sldChg chg="delSp modSp add replId">
        <pc:chgData name="Pablo Martin Calvo" userId="33475e84de89f0ed" providerId="Windows Live" clId="Web-{F55894A7-2C1E-4814-8236-08FCA944110F}" dt="2022-06-03T00:00:57.928" v="1191" actId="14100"/>
        <pc:sldMkLst>
          <pc:docMk/>
          <pc:sldMk cId="3522281386" sldId="411"/>
        </pc:sldMkLst>
        <pc:spChg chg="mod">
          <ac:chgData name="Pablo Martin Calvo" userId="33475e84de89f0ed" providerId="Windows Live" clId="Web-{F55894A7-2C1E-4814-8236-08FCA944110F}" dt="2022-06-03T00:00:57.928" v="1191" actId="14100"/>
          <ac:spMkLst>
            <pc:docMk/>
            <pc:sldMk cId="3522281386" sldId="411"/>
            <ac:spMk id="3" creationId="{B642C093-7229-DD5E-5230-FB4B1906861D}"/>
          </ac:spMkLst>
        </pc:spChg>
        <pc:picChg chg="del">
          <ac:chgData name="Pablo Martin Calvo" userId="33475e84de89f0ed" providerId="Windows Live" clId="Web-{F55894A7-2C1E-4814-8236-08FCA944110F}" dt="2022-06-03T00:00:52.803" v="1190"/>
          <ac:picMkLst>
            <pc:docMk/>
            <pc:sldMk cId="3522281386" sldId="411"/>
            <ac:picMk id="4" creationId="{1D721FA8-08D7-57E4-E736-827430EF0E26}"/>
          </ac:picMkLst>
        </pc:picChg>
      </pc:sldChg>
      <pc:sldChg chg="modSp add replId">
        <pc:chgData name="Pablo Martin Calvo" userId="33475e84de89f0ed" providerId="Windows Live" clId="Web-{F55894A7-2C1E-4814-8236-08FCA944110F}" dt="2022-06-03T00:03:02.994" v="1373" actId="20577"/>
        <pc:sldMkLst>
          <pc:docMk/>
          <pc:sldMk cId="3487117466" sldId="412"/>
        </pc:sldMkLst>
        <pc:spChg chg="mod">
          <ac:chgData name="Pablo Martin Calvo" userId="33475e84de89f0ed" providerId="Windows Live" clId="Web-{F55894A7-2C1E-4814-8236-08FCA944110F}" dt="2022-06-03T00:03:02.994" v="1373" actId="20577"/>
          <ac:spMkLst>
            <pc:docMk/>
            <pc:sldMk cId="3487117466" sldId="412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F55894A7-2C1E-4814-8236-08FCA944110F}" dt="2022-06-03T00:11:06.941" v="1403" actId="1076"/>
        <pc:sldMkLst>
          <pc:docMk/>
          <pc:sldMk cId="846117950" sldId="413"/>
        </pc:sldMkLst>
        <pc:spChg chg="mod">
          <ac:chgData name="Pablo Martin Calvo" userId="33475e84de89f0ed" providerId="Windows Live" clId="Web-{F55894A7-2C1E-4814-8236-08FCA944110F}" dt="2022-06-03T00:10:48.706" v="1396" actId="20577"/>
          <ac:spMkLst>
            <pc:docMk/>
            <pc:sldMk cId="846117950" sldId="413"/>
            <ac:spMk id="2" creationId="{19079AAE-962B-0556-BB4C-2B8FF1EAD979}"/>
          </ac:spMkLst>
        </pc:spChg>
        <pc:spChg chg="del mod">
          <ac:chgData name="Pablo Martin Calvo" userId="33475e84de89f0ed" providerId="Windows Live" clId="Web-{F55894A7-2C1E-4814-8236-08FCA944110F}" dt="2022-06-03T00:09:32.655" v="1381"/>
          <ac:spMkLst>
            <pc:docMk/>
            <pc:sldMk cId="846117950" sldId="413"/>
            <ac:spMk id="3" creationId="{B642C093-7229-DD5E-5230-FB4B1906861D}"/>
          </ac:spMkLst>
        </pc:spChg>
        <pc:spChg chg="add del mod">
          <ac:chgData name="Pablo Martin Calvo" userId="33475e84de89f0ed" providerId="Windows Live" clId="Web-{F55894A7-2C1E-4814-8236-08FCA944110F}" dt="2022-06-03T00:09:36.765" v="1382"/>
          <ac:spMkLst>
            <pc:docMk/>
            <pc:sldMk cId="846117950" sldId="413"/>
            <ac:spMk id="5" creationId="{6E84455D-A435-35B0-8F61-D01DCC762471}"/>
          </ac:spMkLst>
        </pc:spChg>
        <pc:picChg chg="add del mod">
          <ac:chgData name="Pablo Martin Calvo" userId="33475e84de89f0ed" providerId="Windows Live" clId="Web-{F55894A7-2C1E-4814-8236-08FCA944110F}" dt="2022-06-03T00:10:49.722" v="1397"/>
          <ac:picMkLst>
            <pc:docMk/>
            <pc:sldMk cId="846117950" sldId="413"/>
            <ac:picMk id="6" creationId="{6A93A665-1B0B-5B0A-213D-0C67A6D591D6}"/>
          </ac:picMkLst>
        </pc:picChg>
        <pc:picChg chg="add mod">
          <ac:chgData name="Pablo Martin Calvo" userId="33475e84de89f0ed" providerId="Windows Live" clId="Web-{F55894A7-2C1E-4814-8236-08FCA944110F}" dt="2022-06-03T00:11:06.941" v="1403" actId="1076"/>
          <ac:picMkLst>
            <pc:docMk/>
            <pc:sldMk cId="846117950" sldId="413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0:43.378" v="1393"/>
        <pc:sldMkLst>
          <pc:docMk/>
          <pc:sldMk cId="1244270929" sldId="414"/>
        </pc:sldMkLst>
        <pc:picChg chg="del">
          <ac:chgData name="Pablo Martin Calvo" userId="33475e84de89f0ed" providerId="Windows Live" clId="Web-{F55894A7-2C1E-4814-8236-08FCA944110F}" dt="2022-06-03T00:10:43.378" v="1393"/>
          <ac:picMkLst>
            <pc:docMk/>
            <pc:sldMk cId="1244270929" sldId="414"/>
            <ac:picMk id="7" creationId="{66E774C3-D14E-888C-9B08-A1D6C1657203}"/>
          </ac:picMkLst>
        </pc:picChg>
      </pc:sldChg>
      <pc:sldChg chg="delSp add replId">
        <pc:chgData name="Pablo Martin Calvo" userId="33475e84de89f0ed" providerId="Windows Live" clId="Web-{F55894A7-2C1E-4814-8236-08FCA944110F}" dt="2022-06-03T00:16:55.414" v="1478"/>
        <pc:sldMkLst>
          <pc:docMk/>
          <pc:sldMk cId="1924956844" sldId="415"/>
        </pc:sldMkLst>
        <pc:picChg chg="del">
          <ac:chgData name="Pablo Martin Calvo" userId="33475e84de89f0ed" providerId="Windows Live" clId="Web-{F55894A7-2C1E-4814-8236-08FCA944110F}" dt="2022-06-03T00:16:55.414" v="1478"/>
          <ac:picMkLst>
            <pc:docMk/>
            <pc:sldMk cId="1924956844" sldId="415"/>
            <ac:picMk id="7" creationId="{38B2B8C5-005B-6F4D-28A7-5C4D86A0106C}"/>
          </ac:picMkLst>
        </pc:picChg>
      </pc:sldChg>
    </pc:docChg>
  </pc:docChgLst>
  <pc:docChgLst>
    <pc:chgData name="Pablo Martin Calvo" userId="33475e84de89f0ed" providerId="Windows Live" clId="Web-{418BDD4E-C003-45CD-A92A-0B4C4EA9F759}"/>
    <pc:docChg chg="addSld delSld modSld sldOrd">
      <pc:chgData name="Pablo Martin Calvo" userId="33475e84de89f0ed" providerId="Windows Live" clId="Web-{418BDD4E-C003-45CD-A92A-0B4C4EA9F759}" dt="2022-06-08T21:30:38.440" v="339" actId="20577"/>
      <pc:docMkLst>
        <pc:docMk/>
      </pc:docMkLst>
      <pc:sldChg chg="modSp">
        <pc:chgData name="Pablo Martin Calvo" userId="33475e84de89f0ed" providerId="Windows Live" clId="Web-{418BDD4E-C003-45CD-A92A-0B4C4EA9F759}" dt="2022-06-08T21:26:04.433" v="136" actId="20577"/>
        <pc:sldMkLst>
          <pc:docMk/>
          <pc:sldMk cId="2406273178" sldId="256"/>
        </pc:sldMkLst>
        <pc:spChg chg="mod">
          <ac:chgData name="Pablo Martin Calvo" userId="33475e84de89f0ed" providerId="Windows Live" clId="Web-{418BDD4E-C003-45CD-A92A-0B4C4EA9F759}" dt="2022-06-08T21:14:05.787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18BDD4E-C003-45CD-A92A-0B4C4EA9F759}" dt="2022-06-08T21:26:04.433" v="136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18BDD4E-C003-45CD-A92A-0B4C4EA9F759}" dt="2022-06-08T21:26:09.386" v="137" actId="20577"/>
        <pc:sldMkLst>
          <pc:docMk/>
          <pc:sldMk cId="914369882" sldId="257"/>
        </pc:sldMkLst>
        <pc:spChg chg="mod">
          <ac:chgData name="Pablo Martin Calvo" userId="33475e84de89f0ed" providerId="Windows Live" clId="Web-{418BDD4E-C003-45CD-A92A-0B4C4EA9F759}" dt="2022-06-08T21:26:09.386" v="1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ord">
        <pc:chgData name="Pablo Martin Calvo" userId="33475e84de89f0ed" providerId="Windows Live" clId="Web-{418BDD4E-C003-45CD-A92A-0B4C4EA9F759}" dt="2022-06-08T21:23:50.538" v="134"/>
        <pc:sldMkLst>
          <pc:docMk/>
          <pc:sldMk cId="3556243100" sldId="367"/>
        </pc:sldMkLst>
      </pc:sldChg>
      <pc:sldChg chg="delSp modSp">
        <pc:chgData name="Pablo Martin Calvo" userId="33475e84de89f0ed" providerId="Windows Live" clId="Web-{418BDD4E-C003-45CD-A92A-0B4C4EA9F759}" dt="2022-06-08T21:27:10.871" v="203" actId="20577"/>
        <pc:sldMkLst>
          <pc:docMk/>
          <pc:sldMk cId="713911066" sldId="416"/>
        </pc:sldMkLst>
        <pc:spChg chg="mod">
          <ac:chgData name="Pablo Martin Calvo" userId="33475e84de89f0ed" providerId="Windows Live" clId="Web-{418BDD4E-C003-45CD-A92A-0B4C4EA9F759}" dt="2022-06-08T21:26:12.323" v="142" actId="20577"/>
          <ac:spMkLst>
            <pc:docMk/>
            <pc:sldMk cId="713911066" sldId="416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7:10.871" v="203" actId="20577"/>
          <ac:spMkLst>
            <pc:docMk/>
            <pc:sldMk cId="713911066" sldId="416"/>
            <ac:spMk id="3" creationId="{C5CD4017-C5FB-64C3-CB0F-3BE3BE3A07A5}"/>
          </ac:spMkLst>
        </pc:spChg>
        <pc:spChg chg="del">
          <ac:chgData name="Pablo Martin Calvo" userId="33475e84de89f0ed" providerId="Windows Live" clId="Web-{418BDD4E-C003-45CD-A92A-0B4C4EA9F759}" dt="2022-06-08T21:23:12.506" v="51"/>
          <ac:spMkLst>
            <pc:docMk/>
            <pc:sldMk cId="713911066" sldId="416"/>
            <ac:spMk id="7" creationId="{BCCE1D5E-E736-9422-BBA7-403A029ABC16}"/>
          </ac:spMkLst>
        </pc:spChg>
        <pc:picChg chg="del">
          <ac:chgData name="Pablo Martin Calvo" userId="33475e84de89f0ed" providerId="Windows Live" clId="Web-{418BDD4E-C003-45CD-A92A-0B4C4EA9F759}" dt="2022-06-08T21:23:11.006" v="50"/>
          <ac:picMkLst>
            <pc:docMk/>
            <pc:sldMk cId="713911066" sldId="416"/>
            <ac:picMk id="6" creationId="{35FA227E-BFE2-7A15-8E26-F9FE652B2B93}"/>
          </ac:picMkLst>
        </pc:picChg>
      </pc:sldChg>
      <pc:sldChg chg="addSp delSp modSp">
        <pc:chgData name="Pablo Martin Calvo" userId="33475e84de89f0ed" providerId="Windows Live" clId="Web-{418BDD4E-C003-45CD-A92A-0B4C4EA9F759}" dt="2022-06-08T21:21:34.395" v="33" actId="1076"/>
        <pc:sldMkLst>
          <pc:docMk/>
          <pc:sldMk cId="3473815217" sldId="434"/>
        </pc:sldMkLst>
        <pc:spChg chg="add del mod">
          <ac:chgData name="Pablo Martin Calvo" userId="33475e84de89f0ed" providerId="Windows Live" clId="Web-{418BDD4E-C003-45CD-A92A-0B4C4EA9F759}" dt="2022-06-08T21:15:47.586" v="27"/>
          <ac:spMkLst>
            <pc:docMk/>
            <pc:sldMk cId="3473815217" sldId="434"/>
            <ac:spMk id="4" creationId="{0939C001-36AB-7F37-9842-FB5F9F36EF58}"/>
          </ac:spMkLst>
        </pc:spChg>
        <pc:picChg chg="add mod ord">
          <ac:chgData name="Pablo Martin Calvo" userId="33475e84de89f0ed" providerId="Windows Live" clId="Web-{418BDD4E-C003-45CD-A92A-0B4C4EA9F759}" dt="2022-06-08T21:15:52.461" v="28" actId="1076"/>
          <ac:picMkLst>
            <pc:docMk/>
            <pc:sldMk cId="3473815217" sldId="434"/>
            <ac:picMk id="5" creationId="{AA362556-9F1D-0CB6-466A-9EFDF5021EFD}"/>
          </ac:picMkLst>
        </pc:picChg>
        <pc:picChg chg="add mod">
          <ac:chgData name="Pablo Martin Calvo" userId="33475e84de89f0ed" providerId="Windows Live" clId="Web-{418BDD4E-C003-45CD-A92A-0B4C4EA9F759}" dt="2022-06-08T21:21:34.395" v="33" actId="1076"/>
          <ac:picMkLst>
            <pc:docMk/>
            <pc:sldMk cId="3473815217" sldId="434"/>
            <ac:picMk id="6" creationId="{12F757C4-893C-755F-16E2-67736987F2AB}"/>
          </ac:picMkLst>
        </pc:picChg>
        <pc:picChg chg="del">
          <ac:chgData name="Pablo Martin Calvo" userId="33475e84de89f0ed" providerId="Windows Live" clId="Web-{418BDD4E-C003-45CD-A92A-0B4C4EA9F759}" dt="2022-06-08T21:15:55.164" v="29"/>
          <ac:picMkLst>
            <pc:docMk/>
            <pc:sldMk cId="3473815217" sldId="434"/>
            <ac:picMk id="7" creationId="{FE5E3F38-2983-8F4D-2236-128B479B5C10}"/>
          </ac:picMkLst>
        </pc:picChg>
        <pc:picChg chg="del">
          <ac:chgData name="Pablo Martin Calvo" userId="33475e84de89f0ed" providerId="Windows Live" clId="Web-{418BDD4E-C003-45CD-A92A-0B4C4EA9F759}" dt="2022-06-08T21:15:46.805" v="26"/>
          <ac:picMkLst>
            <pc:docMk/>
            <pc:sldMk cId="3473815217" sldId="434"/>
            <ac:picMk id="10" creationId="{D452B1B7-109F-60AE-4CF0-A91395A520C7}"/>
          </ac:picMkLst>
        </pc:picChg>
      </pc:sldChg>
      <pc:sldChg chg="add del replId">
        <pc:chgData name="Pablo Martin Calvo" userId="33475e84de89f0ed" providerId="Windows Live" clId="Web-{418BDD4E-C003-45CD-A92A-0B4C4EA9F759}" dt="2022-06-08T21:27:17.919" v="205"/>
        <pc:sldMkLst>
          <pc:docMk/>
          <pc:sldMk cId="966504536" sldId="437"/>
        </pc:sldMkLst>
      </pc:sldChg>
      <pc:sldChg chg="modSp add ord replId">
        <pc:chgData name="Pablo Martin Calvo" userId="33475e84de89f0ed" providerId="Windows Live" clId="Web-{418BDD4E-C003-45CD-A92A-0B4C4EA9F759}" dt="2022-06-08T21:28:43.452" v="244" actId="20577"/>
        <pc:sldMkLst>
          <pc:docMk/>
          <pc:sldMk cId="3904719695" sldId="437"/>
        </pc:sldMkLst>
        <pc:spChg chg="mod">
          <ac:chgData name="Pablo Martin Calvo" userId="33475e84de89f0ed" providerId="Windows Live" clId="Web-{418BDD4E-C003-45CD-A92A-0B4C4EA9F759}" dt="2022-06-08T21:27:35.075" v="233" actId="20577"/>
          <ac:spMkLst>
            <pc:docMk/>
            <pc:sldMk cId="3904719695" sldId="437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28:43.452" v="244" actId="20577"/>
          <ac:spMkLst>
            <pc:docMk/>
            <pc:sldMk cId="3904719695" sldId="437"/>
            <ac:spMk id="3" creationId="{C5CD4017-C5FB-64C3-CB0F-3BE3BE3A07A5}"/>
          </ac:spMkLst>
        </pc:spChg>
      </pc:sldChg>
      <pc:sldChg chg="modSp add replId">
        <pc:chgData name="Pablo Martin Calvo" userId="33475e84de89f0ed" providerId="Windows Live" clId="Web-{418BDD4E-C003-45CD-A92A-0B4C4EA9F759}" dt="2022-06-08T21:30:38.440" v="339" actId="20577"/>
        <pc:sldMkLst>
          <pc:docMk/>
          <pc:sldMk cId="1417755325" sldId="438"/>
        </pc:sldMkLst>
        <pc:spChg chg="mod">
          <ac:chgData name="Pablo Martin Calvo" userId="33475e84de89f0ed" providerId="Windows Live" clId="Web-{418BDD4E-C003-45CD-A92A-0B4C4EA9F759}" dt="2022-06-08T21:29:50.156" v="249" actId="20577"/>
          <ac:spMkLst>
            <pc:docMk/>
            <pc:sldMk cId="1417755325" sldId="438"/>
            <ac:spMk id="2" creationId="{5B7FB519-F17D-A536-86FE-034AAFA17C15}"/>
          </ac:spMkLst>
        </pc:spChg>
        <pc:spChg chg="mod">
          <ac:chgData name="Pablo Martin Calvo" userId="33475e84de89f0ed" providerId="Windows Live" clId="Web-{418BDD4E-C003-45CD-A92A-0B4C4EA9F759}" dt="2022-06-08T21:30:38.440" v="339" actId="20577"/>
          <ac:spMkLst>
            <pc:docMk/>
            <pc:sldMk cId="1417755325" sldId="438"/>
            <ac:spMk id="3" creationId="{C5CD4017-C5FB-64C3-CB0F-3BE3BE3A07A5}"/>
          </ac:spMkLst>
        </pc:spChg>
      </pc:sldChg>
    </pc:docChg>
  </pc:docChgLst>
  <pc:docChgLst>
    <pc:chgData name="Pablo Martin Calvo" userId="33475e84de89f0ed" providerId="Windows Live" clId="Web-{5E1E8243-1C3E-4AD8-829D-27E9F80DCB67}"/>
    <pc:docChg chg="addSld delSld modSld sldOrd">
      <pc:chgData name="Pablo Martin Calvo" userId="33475e84de89f0ed" providerId="Windows Live" clId="Web-{5E1E8243-1C3E-4AD8-829D-27E9F80DCB67}" dt="2022-06-08T21:02:22.674" v="346" actId="20577"/>
      <pc:docMkLst>
        <pc:docMk/>
      </pc:docMkLst>
      <pc:sldChg chg="addSp modSp">
        <pc:chgData name="Pablo Martin Calvo" userId="33475e84de89f0ed" providerId="Windows Live" clId="Web-{5E1E8243-1C3E-4AD8-829D-27E9F80DCB67}" dt="2022-06-08T21:02:22.674" v="346" actId="20577"/>
        <pc:sldMkLst>
          <pc:docMk/>
          <pc:sldMk cId="2406273178" sldId="256"/>
        </pc:sldMkLst>
        <pc:spChg chg="mod">
          <ac:chgData name="Pablo Martin Calvo" userId="33475e84de89f0ed" providerId="Windows Live" clId="Web-{5E1E8243-1C3E-4AD8-829D-27E9F80DCB67}" dt="2022-06-08T21:02:22.674" v="346" actId="20577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Pablo Martin Calvo" userId="33475e84de89f0ed" providerId="Windows Live" clId="Web-{5E1E8243-1C3E-4AD8-829D-27E9F80DCB67}" dt="2022-06-07T20:05:33.487" v="6" actId="1076"/>
          <ac:picMkLst>
            <pc:docMk/>
            <pc:sldMk cId="2406273178" sldId="256"/>
            <ac:picMk id="4" creationId="{E85515BA-7BDA-4D2D-2475-2C9B9CE4E1BD}"/>
          </ac:picMkLst>
        </pc:picChg>
      </pc:sldChg>
      <pc:sldChg chg="modSp">
        <pc:chgData name="Pablo Martin Calvo" userId="33475e84de89f0ed" providerId="Windows Live" clId="Web-{5E1E8243-1C3E-4AD8-829D-27E9F80DCB67}" dt="2022-06-07T20:36:21.062" v="160" actId="20577"/>
        <pc:sldMkLst>
          <pc:docMk/>
          <pc:sldMk cId="1766337224" sldId="258"/>
        </pc:sldMkLst>
        <pc:spChg chg="mod">
          <ac:chgData name="Pablo Martin Calvo" userId="33475e84de89f0ed" providerId="Windows Live" clId="Web-{5E1E8243-1C3E-4AD8-829D-27E9F80DCB67}" dt="2022-06-07T20:36:21.062" v="160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5E1E8243-1C3E-4AD8-829D-27E9F80DCB67}" dt="2022-06-08T20:55:47.647" v="332"/>
        <pc:sldMkLst>
          <pc:docMk/>
          <pc:sldMk cId="2908740374" sldId="382"/>
        </pc:sldMkLst>
      </pc:sldChg>
      <pc:sldChg chg="addSp delSp modSp ord">
        <pc:chgData name="Pablo Martin Calvo" userId="33475e84de89f0ed" providerId="Windows Live" clId="Web-{5E1E8243-1C3E-4AD8-829D-27E9F80DCB67}" dt="2022-06-07T20:10:27.723" v="32"/>
        <pc:sldMkLst>
          <pc:docMk/>
          <pc:sldMk cId="4176412884" sldId="401"/>
        </pc:sldMkLst>
        <pc:spChg chg="mod">
          <ac:chgData name="Pablo Martin Calvo" userId="33475e84de89f0ed" providerId="Windows Live" clId="Web-{5E1E8243-1C3E-4AD8-829D-27E9F80DCB67}" dt="2022-06-07T20:09:01.399" v="27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7T20:09:03.633" v="28" actId="20577"/>
          <ac:spMkLst>
            <pc:docMk/>
            <pc:sldMk cId="4176412884" sldId="401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0:09:05.102" v="29"/>
          <ac:spMkLst>
            <pc:docMk/>
            <pc:sldMk cId="4176412884" sldId="401"/>
            <ac:spMk id="4" creationId="{A39B7035-154D-4996-5486-8642584CA442}"/>
          </ac:spMkLst>
        </pc:spChg>
        <pc:picChg chg="del">
          <ac:chgData name="Pablo Martin Calvo" userId="33475e84de89f0ed" providerId="Windows Live" clId="Web-{5E1E8243-1C3E-4AD8-829D-27E9F80DCB67}" dt="2022-06-07T20:09:05.789" v="30"/>
          <ac:picMkLst>
            <pc:docMk/>
            <pc:sldMk cId="4176412884" sldId="401"/>
            <ac:picMk id="5" creationId="{4697525B-D9C8-E238-A990-6F143506BC67}"/>
          </ac:picMkLst>
        </pc:picChg>
      </pc:sldChg>
      <pc:sldChg chg="del">
        <pc:chgData name="Pablo Martin Calvo" userId="33475e84de89f0ed" providerId="Windows Live" clId="Web-{5E1E8243-1C3E-4AD8-829D-27E9F80DCB67}" dt="2022-06-08T20:55:47.663" v="345"/>
        <pc:sldMkLst>
          <pc:docMk/>
          <pc:sldMk cId="3617409980" sldId="402"/>
        </pc:sldMkLst>
      </pc:sldChg>
      <pc:sldChg chg="del">
        <pc:chgData name="Pablo Martin Calvo" userId="33475e84de89f0ed" providerId="Windows Live" clId="Web-{5E1E8243-1C3E-4AD8-829D-27E9F80DCB67}" dt="2022-06-08T20:55:47.663" v="344"/>
        <pc:sldMkLst>
          <pc:docMk/>
          <pc:sldMk cId="3568084942" sldId="403"/>
        </pc:sldMkLst>
      </pc:sldChg>
      <pc:sldChg chg="del">
        <pc:chgData name="Pablo Martin Calvo" userId="33475e84de89f0ed" providerId="Windows Live" clId="Web-{5E1E8243-1C3E-4AD8-829D-27E9F80DCB67}" dt="2022-06-08T20:55:47.663" v="343"/>
        <pc:sldMkLst>
          <pc:docMk/>
          <pc:sldMk cId="2884310666" sldId="404"/>
        </pc:sldMkLst>
      </pc:sldChg>
      <pc:sldChg chg="del">
        <pc:chgData name="Pablo Martin Calvo" userId="33475e84de89f0ed" providerId="Windows Live" clId="Web-{5E1E8243-1C3E-4AD8-829D-27E9F80DCB67}" dt="2022-06-08T20:55:47.663" v="342"/>
        <pc:sldMkLst>
          <pc:docMk/>
          <pc:sldMk cId="1447040491" sldId="405"/>
        </pc:sldMkLst>
      </pc:sldChg>
      <pc:sldChg chg="del">
        <pc:chgData name="Pablo Martin Calvo" userId="33475e84de89f0ed" providerId="Windows Live" clId="Web-{5E1E8243-1C3E-4AD8-829D-27E9F80DCB67}" dt="2022-06-08T20:55:47.663" v="340"/>
        <pc:sldMkLst>
          <pc:docMk/>
          <pc:sldMk cId="1497294421" sldId="406"/>
        </pc:sldMkLst>
      </pc:sldChg>
      <pc:sldChg chg="del">
        <pc:chgData name="Pablo Martin Calvo" userId="33475e84de89f0ed" providerId="Windows Live" clId="Web-{5E1E8243-1C3E-4AD8-829D-27E9F80DCB67}" dt="2022-06-08T20:55:47.663" v="341"/>
        <pc:sldMkLst>
          <pc:docMk/>
          <pc:sldMk cId="2531893603" sldId="407"/>
        </pc:sldMkLst>
      </pc:sldChg>
      <pc:sldChg chg="del">
        <pc:chgData name="Pablo Martin Calvo" userId="33475e84de89f0ed" providerId="Windows Live" clId="Web-{5E1E8243-1C3E-4AD8-829D-27E9F80DCB67}" dt="2022-06-08T20:55:47.647" v="339"/>
        <pc:sldMkLst>
          <pc:docMk/>
          <pc:sldMk cId="3647592880" sldId="408"/>
        </pc:sldMkLst>
      </pc:sldChg>
      <pc:sldChg chg="del">
        <pc:chgData name="Pablo Martin Calvo" userId="33475e84de89f0ed" providerId="Windows Live" clId="Web-{5E1E8243-1C3E-4AD8-829D-27E9F80DCB67}" dt="2022-06-08T20:55:47.647" v="338"/>
        <pc:sldMkLst>
          <pc:docMk/>
          <pc:sldMk cId="808718606" sldId="409"/>
        </pc:sldMkLst>
      </pc:sldChg>
      <pc:sldChg chg="del">
        <pc:chgData name="Pablo Martin Calvo" userId="33475e84de89f0ed" providerId="Windows Live" clId="Web-{5E1E8243-1C3E-4AD8-829D-27E9F80DCB67}" dt="2022-06-08T20:55:47.647" v="337"/>
        <pc:sldMkLst>
          <pc:docMk/>
          <pc:sldMk cId="3758608873" sldId="410"/>
        </pc:sldMkLst>
      </pc:sldChg>
      <pc:sldChg chg="del">
        <pc:chgData name="Pablo Martin Calvo" userId="33475e84de89f0ed" providerId="Windows Live" clId="Web-{5E1E8243-1C3E-4AD8-829D-27E9F80DCB67}" dt="2022-06-08T20:55:47.647" v="336"/>
        <pc:sldMkLst>
          <pc:docMk/>
          <pc:sldMk cId="3522281386" sldId="411"/>
        </pc:sldMkLst>
      </pc:sldChg>
      <pc:sldChg chg="del">
        <pc:chgData name="Pablo Martin Calvo" userId="33475e84de89f0ed" providerId="Windows Live" clId="Web-{5E1E8243-1C3E-4AD8-829D-27E9F80DCB67}" dt="2022-06-08T20:55:47.647" v="335"/>
        <pc:sldMkLst>
          <pc:docMk/>
          <pc:sldMk cId="3487117466" sldId="412"/>
        </pc:sldMkLst>
      </pc:sldChg>
      <pc:sldChg chg="del">
        <pc:chgData name="Pablo Martin Calvo" userId="33475e84de89f0ed" providerId="Windows Live" clId="Web-{5E1E8243-1C3E-4AD8-829D-27E9F80DCB67}" dt="2022-06-08T20:55:47.647" v="334"/>
        <pc:sldMkLst>
          <pc:docMk/>
          <pc:sldMk cId="846117950" sldId="413"/>
        </pc:sldMkLst>
      </pc:sldChg>
      <pc:sldChg chg="del">
        <pc:chgData name="Pablo Martin Calvo" userId="33475e84de89f0ed" providerId="Windows Live" clId="Web-{5E1E8243-1C3E-4AD8-829D-27E9F80DCB67}" dt="2022-06-08T20:55:47.647" v="333"/>
        <pc:sldMkLst>
          <pc:docMk/>
          <pc:sldMk cId="1244270929" sldId="414"/>
        </pc:sldMkLst>
      </pc:sldChg>
      <pc:sldChg chg="del">
        <pc:chgData name="Pablo Martin Calvo" userId="33475e84de89f0ed" providerId="Windows Live" clId="Web-{5E1E8243-1C3E-4AD8-829D-27E9F80DCB67}" dt="2022-06-08T20:55:47.647" v="331"/>
        <pc:sldMkLst>
          <pc:docMk/>
          <pc:sldMk cId="1924956844" sldId="415"/>
        </pc:sldMkLst>
      </pc:sldChg>
      <pc:sldChg chg="del">
        <pc:chgData name="Pablo Martin Calvo" userId="33475e84de89f0ed" providerId="Windows Live" clId="Web-{5E1E8243-1C3E-4AD8-829D-27E9F80DCB67}" dt="2022-06-07T20:18:29.099" v="156"/>
        <pc:sldMkLst>
          <pc:docMk/>
          <pc:sldMk cId="2532855670" sldId="424"/>
        </pc:sldMkLst>
      </pc:sldChg>
      <pc:sldChg chg="del">
        <pc:chgData name="Pablo Martin Calvo" userId="33475e84de89f0ed" providerId="Windows Live" clId="Web-{5E1E8243-1C3E-4AD8-829D-27E9F80DCB67}" dt="2022-06-07T20:18:29.099" v="155"/>
        <pc:sldMkLst>
          <pc:docMk/>
          <pc:sldMk cId="2034695875" sldId="426"/>
        </pc:sldMkLst>
      </pc:sldChg>
      <pc:sldChg chg="ord">
        <pc:chgData name="Pablo Martin Calvo" userId="33475e84de89f0ed" providerId="Windows Live" clId="Web-{5E1E8243-1C3E-4AD8-829D-27E9F80DCB67}" dt="2022-06-07T20:21:57.488" v="157"/>
        <pc:sldMkLst>
          <pc:docMk/>
          <pc:sldMk cId="2354627248" sldId="428"/>
        </pc:sldMkLst>
      </pc:sldChg>
      <pc:sldChg chg="modSp">
        <pc:chgData name="Pablo Martin Calvo" userId="33475e84de89f0ed" providerId="Windows Live" clId="Web-{5E1E8243-1C3E-4AD8-829D-27E9F80DCB67}" dt="2022-06-08T20:39:17.343" v="330" actId="20577"/>
        <pc:sldMkLst>
          <pc:docMk/>
          <pc:sldMk cId="1774670114" sldId="429"/>
        </pc:sldMkLst>
        <pc:spChg chg="mod">
          <ac:chgData name="Pablo Martin Calvo" userId="33475e84de89f0ed" providerId="Windows Live" clId="Web-{5E1E8243-1C3E-4AD8-829D-27E9F80DCB67}" dt="2022-06-08T20:39:17.343" v="330" actId="20577"/>
          <ac:spMkLst>
            <pc:docMk/>
            <pc:sldMk cId="1774670114" sldId="42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5E1E8243-1C3E-4AD8-829D-27E9F80DCB67}" dt="2022-06-07T20:14:06.316" v="80"/>
        <pc:sldMkLst>
          <pc:docMk/>
          <pc:sldMk cId="2253396283" sldId="430"/>
        </pc:sldMkLst>
        <pc:spChg chg="mod">
          <ac:chgData name="Pablo Martin Calvo" userId="33475e84de89f0ed" providerId="Windows Live" clId="Web-{5E1E8243-1C3E-4AD8-829D-27E9F80DCB67}" dt="2022-06-07T20:12:06.620" v="48" actId="20577"/>
          <ac:spMkLst>
            <pc:docMk/>
            <pc:sldMk cId="2253396283" sldId="430"/>
            <ac:spMk id="2" creationId="{19079AAE-962B-0556-BB4C-2B8FF1EAD979}"/>
          </ac:spMkLst>
        </pc:spChg>
        <pc:spChg chg="add del mod">
          <ac:chgData name="Pablo Martin Calvo" userId="33475e84de89f0ed" providerId="Windows Live" clId="Web-{5E1E8243-1C3E-4AD8-829D-27E9F80DCB67}" dt="2022-06-07T20:12:21.387" v="50"/>
          <ac:spMkLst>
            <pc:docMk/>
            <pc:sldMk cId="2253396283" sldId="430"/>
            <ac:spMk id="4" creationId="{F2B1DB6D-3D5F-AACC-B393-82B139E42A57}"/>
          </ac:spMkLst>
        </pc:spChg>
        <pc:spChg chg="del">
          <ac:chgData name="Pablo Martin Calvo" userId="33475e84de89f0ed" providerId="Windows Live" clId="Web-{5E1E8243-1C3E-4AD8-829D-27E9F80DCB67}" dt="2022-06-07T20:12:08.104" v="49"/>
          <ac:spMkLst>
            <pc:docMk/>
            <pc:sldMk cId="2253396283" sldId="430"/>
            <ac:spMk id="5" creationId="{C115325E-6978-7915-963A-B1DA08E36B3F}"/>
          </ac:spMkLst>
        </pc:spChg>
        <pc:graphicFrameChg chg="add mod ord modGraphic">
          <ac:chgData name="Pablo Martin Calvo" userId="33475e84de89f0ed" providerId="Windows Live" clId="Web-{5E1E8243-1C3E-4AD8-829D-27E9F80DCB67}" dt="2022-06-07T20:13:10.593" v="73"/>
          <ac:graphicFrameMkLst>
            <pc:docMk/>
            <pc:sldMk cId="2253396283" sldId="430"/>
            <ac:graphicFrameMk id="6" creationId="{FEF95E3D-9824-249F-B39C-D7D4B99D31F3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36.423" v="74"/>
          <ac:graphicFrameMkLst>
            <pc:docMk/>
            <pc:sldMk cId="2253396283" sldId="430"/>
            <ac:graphicFrameMk id="8" creationId="{033C9B5A-12CF-A3BD-6875-ADC0C7B38810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3:44.048" v="76"/>
          <ac:graphicFrameMkLst>
            <pc:docMk/>
            <pc:sldMk cId="2253396283" sldId="430"/>
            <ac:graphicFrameMk id="9" creationId="{20259850-3490-A2B5-40E9-02735924437B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2.143" v="79"/>
          <ac:graphicFrameMkLst>
            <pc:docMk/>
            <pc:sldMk cId="2253396283" sldId="430"/>
            <ac:graphicFrameMk id="10" creationId="{CAC2142C-4409-03AD-CA9A-BDBDBB6E65AD}"/>
          </ac:graphicFrameMkLst>
        </pc:graphicFrameChg>
        <pc:graphicFrameChg chg="add mod modGraphic">
          <ac:chgData name="Pablo Martin Calvo" userId="33475e84de89f0ed" providerId="Windows Live" clId="Web-{5E1E8243-1C3E-4AD8-829D-27E9F80DCB67}" dt="2022-06-07T20:14:06.316" v="80"/>
          <ac:graphicFrameMkLst>
            <pc:docMk/>
            <pc:sldMk cId="2253396283" sldId="430"/>
            <ac:graphicFrameMk id="11" creationId="{01306669-AF40-375C-D62E-8806798256B7}"/>
          </ac:graphicFrameMkLst>
        </pc:graphicFrameChg>
      </pc:sldChg>
      <pc:sldChg chg="add del replId">
        <pc:chgData name="Pablo Martin Calvo" userId="33475e84de89f0ed" providerId="Windows Live" clId="Web-{5E1E8243-1C3E-4AD8-829D-27E9F80DCB67}" dt="2022-06-07T20:11:57.385" v="35"/>
        <pc:sldMkLst>
          <pc:docMk/>
          <pc:sldMk cId="39254974" sldId="431"/>
        </pc:sldMkLst>
      </pc:sldChg>
      <pc:sldChg chg="modSp add replId">
        <pc:chgData name="Pablo Martin Calvo" userId="33475e84de89f0ed" providerId="Windows Live" clId="Web-{5E1E8243-1C3E-4AD8-829D-27E9F80DCB67}" dt="2022-06-08T20:10:59.732" v="249" actId="20577"/>
        <pc:sldMkLst>
          <pc:docMk/>
          <pc:sldMk cId="244871720" sldId="431"/>
        </pc:sldMkLst>
        <pc:spChg chg="mod">
          <ac:chgData name="Pablo Martin Calvo" userId="33475e84de89f0ed" providerId="Windows Live" clId="Web-{5E1E8243-1C3E-4AD8-829D-27E9F80DCB67}" dt="2022-06-07T20:14:36.505" v="91" actId="20577"/>
          <ac:spMkLst>
            <pc:docMk/>
            <pc:sldMk cId="244871720" sldId="431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10:59.732" v="249" actId="20577"/>
          <ac:spMkLst>
            <pc:docMk/>
            <pc:sldMk cId="244871720" sldId="431"/>
            <ac:spMk id="5" creationId="{C115325E-6978-7915-963A-B1DA08E36B3F}"/>
          </ac:spMkLst>
        </pc:spChg>
      </pc:sldChg>
      <pc:sldChg chg="addSp delSp add replId">
        <pc:chgData name="Pablo Martin Calvo" userId="33475e84de89f0ed" providerId="Windows Live" clId="Web-{5E1E8243-1C3E-4AD8-829D-27E9F80DCB67}" dt="2022-06-07T21:16:34.167" v="200"/>
        <pc:sldMkLst>
          <pc:docMk/>
          <pc:sldMk cId="3179485647" sldId="432"/>
        </pc:sldMkLst>
        <pc:spChg chg="add del">
          <ac:chgData name="Pablo Martin Calvo" userId="33475e84de89f0ed" providerId="Windows Live" clId="Web-{5E1E8243-1C3E-4AD8-829D-27E9F80DCB67}" dt="2022-06-07T21:16:34.167" v="200"/>
          <ac:spMkLst>
            <pc:docMk/>
            <pc:sldMk cId="3179485647" sldId="432"/>
            <ac:spMk id="7" creationId="{6457B149-5599-C1DD-D488-6A8E2525E4B2}"/>
          </ac:spMkLst>
        </pc:spChg>
        <pc:picChg chg="add del">
          <ac:chgData name="Pablo Martin Calvo" userId="33475e84de89f0ed" providerId="Windows Live" clId="Web-{5E1E8243-1C3E-4AD8-829D-27E9F80DCB67}" dt="2022-06-07T21:16:33.620" v="199"/>
          <ac:picMkLst>
            <pc:docMk/>
            <pc:sldMk cId="3179485647" sldId="432"/>
            <ac:picMk id="3" creationId="{C1658B0C-88C7-AD3B-2302-3C163B9C3502}"/>
          </ac:picMkLst>
        </pc:picChg>
      </pc:sldChg>
      <pc:sldChg chg="add replId">
        <pc:chgData name="Pablo Martin Calvo" userId="33475e84de89f0ed" providerId="Windows Live" clId="Web-{5E1E8243-1C3E-4AD8-829D-27E9F80DCB67}" dt="2022-06-07T20:18:23.302" v="154"/>
        <pc:sldMkLst>
          <pc:docMk/>
          <pc:sldMk cId="1756035568" sldId="433"/>
        </pc:sldMkLst>
      </pc:sldChg>
      <pc:sldChg chg="add del replId">
        <pc:chgData name="Pablo Martin Calvo" userId="33475e84de89f0ed" providerId="Windows Live" clId="Web-{5E1E8243-1C3E-4AD8-829D-27E9F80DCB67}" dt="2022-06-07T21:11:24.801" v="162"/>
        <pc:sldMkLst>
          <pc:docMk/>
          <pc:sldMk cId="3410509640" sldId="434"/>
        </pc:sldMkLst>
      </pc:sldChg>
      <pc:sldChg chg="addSp delSp modSp add replId">
        <pc:chgData name="Pablo Martin Calvo" userId="33475e84de89f0ed" providerId="Windows Live" clId="Web-{5E1E8243-1C3E-4AD8-829D-27E9F80DCB67}" dt="2022-06-07T21:15:01.509" v="195" actId="1076"/>
        <pc:sldMkLst>
          <pc:docMk/>
          <pc:sldMk cId="3473815217" sldId="434"/>
        </pc:sldMkLst>
        <pc:spChg chg="mod">
          <ac:chgData name="Pablo Martin Calvo" userId="33475e84de89f0ed" providerId="Windows Live" clId="Web-{5E1E8243-1C3E-4AD8-829D-27E9F80DCB67}" dt="2022-06-07T21:12:00.692" v="182" actId="20577"/>
          <ac:spMkLst>
            <pc:docMk/>
            <pc:sldMk cId="3473815217" sldId="434"/>
            <ac:spMk id="2" creationId="{19079AAE-962B-0556-BB4C-2B8FF1EAD979}"/>
          </ac:spMkLst>
        </pc:spChg>
        <pc:spChg chg="del">
          <ac:chgData name="Pablo Martin Calvo" userId="33475e84de89f0ed" providerId="Windows Live" clId="Web-{5E1E8243-1C3E-4AD8-829D-27E9F80DCB67}" dt="2022-06-07T21:12:03.192" v="183"/>
          <ac:spMkLst>
            <pc:docMk/>
            <pc:sldMk cId="3473815217" sldId="434"/>
            <ac:spMk id="3" creationId="{B642C093-7229-DD5E-5230-FB4B1906861D}"/>
          </ac:spMkLst>
        </pc:spChg>
        <pc:spChg chg="add del mod">
          <ac:chgData name="Pablo Martin Calvo" userId="33475e84de89f0ed" providerId="Windows Live" clId="Web-{5E1E8243-1C3E-4AD8-829D-27E9F80DCB67}" dt="2022-06-07T21:12:04.880" v="184"/>
          <ac:spMkLst>
            <pc:docMk/>
            <pc:sldMk cId="3473815217" sldId="434"/>
            <ac:spMk id="5" creationId="{20CF188E-ADD9-3050-B880-047778DDA5C6}"/>
          </ac:spMkLst>
        </pc:spChg>
        <pc:spChg chg="add del mod">
          <ac:chgData name="Pablo Martin Calvo" userId="33475e84de89f0ed" providerId="Windows Live" clId="Web-{5E1E8243-1C3E-4AD8-829D-27E9F80DCB67}" dt="2022-06-07T21:14:57.946" v="194"/>
          <ac:spMkLst>
            <pc:docMk/>
            <pc:sldMk cId="3473815217" sldId="434"/>
            <ac:spMk id="9" creationId="{DDCD0FE1-EB16-2D3B-F0ED-651D01033B8A}"/>
          </ac:spMkLst>
        </pc:spChg>
        <pc:picChg chg="add del mod ord">
          <ac:chgData name="Pablo Martin Calvo" userId="33475e84de89f0ed" providerId="Windows Live" clId="Web-{5E1E8243-1C3E-4AD8-829D-27E9F80DCB67}" dt="2022-06-07T21:14:57.227" v="193"/>
          <ac:picMkLst>
            <pc:docMk/>
            <pc:sldMk cId="3473815217" sldId="434"/>
            <ac:picMk id="6" creationId="{98E8217E-5F9B-C6D4-8C25-8259AFC248FF}"/>
          </ac:picMkLst>
        </pc:picChg>
        <pc:picChg chg="add mod modCrop">
          <ac:chgData name="Pablo Martin Calvo" userId="33475e84de89f0ed" providerId="Windows Live" clId="Web-{5E1E8243-1C3E-4AD8-829D-27E9F80DCB67}" dt="2022-06-07T21:14:07.039" v="191" actId="1076"/>
          <ac:picMkLst>
            <pc:docMk/>
            <pc:sldMk cId="3473815217" sldId="434"/>
            <ac:picMk id="7" creationId="{FE5E3F38-2983-8F4D-2236-128B479B5C10}"/>
          </ac:picMkLst>
        </pc:picChg>
        <pc:picChg chg="add mod ord">
          <ac:chgData name="Pablo Martin Calvo" userId="33475e84de89f0ed" providerId="Windows Live" clId="Web-{5E1E8243-1C3E-4AD8-829D-27E9F80DCB67}" dt="2022-06-07T21:15:01.509" v="195" actId="1076"/>
          <ac:picMkLst>
            <pc:docMk/>
            <pc:sldMk cId="3473815217" sldId="434"/>
            <ac:picMk id="10" creationId="{D452B1B7-109F-60AE-4CF0-A91395A520C7}"/>
          </ac:picMkLst>
        </pc:picChg>
      </pc:sldChg>
      <pc:sldChg chg="modSp add replId">
        <pc:chgData name="Pablo Martin Calvo" userId="33475e84de89f0ed" providerId="Windows Live" clId="Web-{5E1E8243-1C3E-4AD8-829D-27E9F80DCB67}" dt="2022-06-07T21:16:58.293" v="245" actId="20577"/>
        <pc:sldMkLst>
          <pc:docMk/>
          <pc:sldMk cId="1523287402" sldId="435"/>
        </pc:sldMkLst>
        <pc:spChg chg="mod">
          <ac:chgData name="Pablo Martin Calvo" userId="33475e84de89f0ed" providerId="Windows Live" clId="Web-{5E1E8243-1C3E-4AD8-829D-27E9F80DCB67}" dt="2022-06-07T21:16:58.293" v="245" actId="20577"/>
          <ac:spMkLst>
            <pc:docMk/>
            <pc:sldMk cId="1523287402" sldId="435"/>
            <ac:spMk id="5" creationId="{C115325E-6978-7915-963A-B1DA08E36B3F}"/>
          </ac:spMkLst>
        </pc:spChg>
      </pc:sldChg>
      <pc:sldChg chg="modSp add ord replId">
        <pc:chgData name="Pablo Martin Calvo" userId="33475e84de89f0ed" providerId="Windows Live" clId="Web-{5E1E8243-1C3E-4AD8-829D-27E9F80DCB67}" dt="2022-06-08T20:39:07.234" v="304"/>
        <pc:sldMkLst>
          <pc:docMk/>
          <pc:sldMk cId="4058810274" sldId="436"/>
        </pc:sldMkLst>
        <pc:spChg chg="mod">
          <ac:chgData name="Pablo Martin Calvo" userId="33475e84de89f0ed" providerId="Windows Live" clId="Web-{5E1E8243-1C3E-4AD8-829D-27E9F80DCB67}" dt="2022-06-08T20:38:40.499" v="262" actId="20577"/>
          <ac:spMkLst>
            <pc:docMk/>
            <pc:sldMk cId="4058810274" sldId="436"/>
            <ac:spMk id="2" creationId="{19079AAE-962B-0556-BB4C-2B8FF1EAD979}"/>
          </ac:spMkLst>
        </pc:spChg>
        <pc:spChg chg="mod">
          <ac:chgData name="Pablo Martin Calvo" userId="33475e84de89f0ed" providerId="Windows Live" clId="Web-{5E1E8243-1C3E-4AD8-829D-27E9F80DCB67}" dt="2022-06-08T20:39:01.624" v="303" actId="20577"/>
          <ac:spMkLst>
            <pc:docMk/>
            <pc:sldMk cId="4058810274" sldId="436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B1EAB696-CC5B-4FE9-8E73-C639D4E4A604}"/>
    <pc:docChg chg="addSld modSld">
      <pc:chgData name="Pablo Martin Calvo" userId="33475e84de89f0ed" providerId="Windows Live" clId="Web-{B1EAB696-CC5B-4FE9-8E73-C639D4E4A604}" dt="2022-06-01T22:49:14.793" v="1255" actId="20577"/>
      <pc:docMkLst>
        <pc:docMk/>
      </pc:docMkLst>
      <pc:sldChg chg="modSp">
        <pc:chgData name="Pablo Martin Calvo" userId="33475e84de89f0ed" providerId="Windows Live" clId="Web-{B1EAB696-CC5B-4FE9-8E73-C639D4E4A604}" dt="2022-06-01T21:48:55.173" v="68" actId="20577"/>
        <pc:sldMkLst>
          <pc:docMk/>
          <pc:sldMk cId="2406273178" sldId="256"/>
        </pc:sldMkLst>
        <pc:spChg chg="mod">
          <ac:chgData name="Pablo Martin Calvo" userId="33475e84de89f0ed" providerId="Windows Live" clId="Web-{B1EAB696-CC5B-4FE9-8E73-C639D4E4A604}" dt="2022-06-01T21:48:07.625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1EAB696-CC5B-4FE9-8E73-C639D4E4A604}" dt="2022-06-01T21:48:55.173" v="68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1EAB696-CC5B-4FE9-8E73-C639D4E4A604}" dt="2022-06-01T22:01:45.353" v="216" actId="20577"/>
        <pc:sldMkLst>
          <pc:docMk/>
          <pc:sldMk cId="914369882" sldId="257"/>
        </pc:sldMkLst>
        <pc:spChg chg="mod">
          <ac:chgData name="Pablo Martin Calvo" userId="33475e84de89f0ed" providerId="Windows Live" clId="Web-{B1EAB696-CC5B-4FE9-8E73-C639D4E4A604}" dt="2022-06-01T22:01:45.353" v="21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B1EAB696-CC5B-4FE9-8E73-C639D4E4A604}" dt="2022-06-01T22:04:28.139" v="338" actId="1076"/>
        <pc:sldMkLst>
          <pc:docMk/>
          <pc:sldMk cId="3556243100" sldId="367"/>
        </pc:sldMkLst>
        <pc:spChg chg="mod">
          <ac:chgData name="Pablo Martin Calvo" userId="33475e84de89f0ed" providerId="Windows Live" clId="Web-{B1EAB696-CC5B-4FE9-8E73-C639D4E4A604}" dt="2022-06-01T22:03:53.185" v="227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4:24.436" v="337" actId="20577"/>
          <ac:spMkLst>
            <pc:docMk/>
            <pc:sldMk cId="3556243100" sldId="367"/>
            <ac:spMk id="3" creationId="{B642C093-7229-DD5E-5230-FB4B1906861D}"/>
          </ac:spMkLst>
        </pc:spChg>
        <pc:grpChg chg="del">
          <ac:chgData name="Pablo Martin Calvo" userId="33475e84de89f0ed" providerId="Windows Live" clId="Web-{B1EAB696-CC5B-4FE9-8E73-C639D4E4A604}" dt="2022-06-01T22:03:41.419" v="217"/>
          <ac:grpSpMkLst>
            <pc:docMk/>
            <pc:sldMk cId="3556243100" sldId="367"/>
            <ac:grpSpMk id="18" creationId="{75720874-F677-5C33-68BA-CE69677FB297}"/>
          </ac:grpSpMkLst>
        </pc:grpChg>
        <pc:picChg chg="add mod">
          <ac:chgData name="Pablo Martin Calvo" userId="33475e84de89f0ed" providerId="Windows Live" clId="Web-{B1EAB696-CC5B-4FE9-8E73-C639D4E4A604}" dt="2022-06-01T22:04:28.139" v="338" actId="1076"/>
          <ac:picMkLst>
            <pc:docMk/>
            <pc:sldMk cId="3556243100" sldId="367"/>
            <ac:picMk id="9" creationId="{6E77D791-9876-E785-CB5D-72E11A40C052}"/>
          </ac:picMkLst>
        </pc:picChg>
      </pc:sldChg>
      <pc:sldChg chg="addSp delSp modSp add replId">
        <pc:chgData name="Pablo Martin Calvo" userId="33475e84de89f0ed" providerId="Windows Live" clId="Web-{B1EAB696-CC5B-4FE9-8E73-C639D4E4A604}" dt="2022-06-01T22:06:50.987" v="436" actId="1076"/>
        <pc:sldMkLst>
          <pc:docMk/>
          <pc:sldMk cId="3368676154" sldId="397"/>
        </pc:sldMkLst>
        <pc:spChg chg="mod">
          <ac:chgData name="Pablo Martin Calvo" userId="33475e84de89f0ed" providerId="Windows Live" clId="Web-{B1EAB696-CC5B-4FE9-8E73-C639D4E4A604}" dt="2022-06-01T22:04:55.609" v="354" actId="20577"/>
          <ac:spMkLst>
            <pc:docMk/>
            <pc:sldMk cId="3368676154" sldId="397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06:46.768" v="435" actId="20577"/>
          <ac:spMkLst>
            <pc:docMk/>
            <pc:sldMk cId="3368676154" sldId="397"/>
            <ac:spMk id="3" creationId="{B642C093-7229-DD5E-5230-FB4B1906861D}"/>
          </ac:spMkLst>
        </pc:spChg>
        <pc:picChg chg="add mod">
          <ac:chgData name="Pablo Martin Calvo" userId="33475e84de89f0ed" providerId="Windows Live" clId="Web-{B1EAB696-CC5B-4FE9-8E73-C639D4E4A604}" dt="2022-06-01T22:06:50.987" v="436" actId="1076"/>
          <ac:picMkLst>
            <pc:docMk/>
            <pc:sldMk cId="3368676154" sldId="397"/>
            <ac:picMk id="4" creationId="{B8425DCD-EE01-5C00-DA0F-EA8EE4F19831}"/>
          </ac:picMkLst>
        </pc:picChg>
        <pc:picChg chg="del">
          <ac:chgData name="Pablo Martin Calvo" userId="33475e84de89f0ed" providerId="Windows Live" clId="Web-{B1EAB696-CC5B-4FE9-8E73-C639D4E4A604}" dt="2022-06-01T22:04:56.515" v="355"/>
          <ac:picMkLst>
            <pc:docMk/>
            <pc:sldMk cId="3368676154" sldId="397"/>
            <ac:picMk id="9" creationId="{6E77D791-9876-E785-CB5D-72E11A40C052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2:05.733" v="778" actId="20577"/>
        <pc:sldMkLst>
          <pc:docMk/>
          <pc:sldMk cId="2515019349" sldId="398"/>
        </pc:sldMkLst>
        <pc:spChg chg="mod">
          <ac:chgData name="Pablo Martin Calvo" userId="33475e84de89f0ed" providerId="Windows Live" clId="Web-{B1EAB696-CC5B-4FE9-8E73-C639D4E4A604}" dt="2022-06-01T22:10:34.525" v="447" actId="20577"/>
          <ac:spMkLst>
            <pc:docMk/>
            <pc:sldMk cId="2515019349" sldId="398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2:05.733" v="778" actId="20577"/>
          <ac:spMkLst>
            <pc:docMk/>
            <pc:sldMk cId="2515019349" sldId="398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17:10.051" v="499"/>
          <ac:picMkLst>
            <pc:docMk/>
            <pc:sldMk cId="2515019349" sldId="398"/>
            <ac:picMk id="4" creationId="{B8425DCD-EE01-5C00-DA0F-EA8EE4F19831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34:23.252" v="904" actId="20577"/>
        <pc:sldMkLst>
          <pc:docMk/>
          <pc:sldMk cId="1072375360" sldId="399"/>
        </pc:sldMkLst>
        <pc:spChg chg="mod">
          <ac:chgData name="Pablo Martin Calvo" userId="33475e84de89f0ed" providerId="Windows Live" clId="Web-{B1EAB696-CC5B-4FE9-8E73-C639D4E4A604}" dt="2022-06-01T22:34:23.252" v="904" actId="20577"/>
          <ac:spMkLst>
            <pc:docMk/>
            <pc:sldMk cId="1072375360" sldId="399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8.690" v="903" actId="20577"/>
          <ac:spMkLst>
            <pc:docMk/>
            <pc:sldMk cId="1072375360" sldId="399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33:01.563" v="783"/>
          <ac:picMkLst>
            <pc:docMk/>
            <pc:sldMk cId="1072375360" sldId="399"/>
            <ac:picMk id="4" creationId="{B8425DCD-EE01-5C00-DA0F-EA8EE4F19831}"/>
          </ac:picMkLst>
        </pc:picChg>
      </pc:sldChg>
      <pc:sldChg chg="modSp add replId">
        <pc:chgData name="Pablo Martin Calvo" userId="33475e84de89f0ed" providerId="Windows Live" clId="Web-{B1EAB696-CC5B-4FE9-8E73-C639D4E4A604}" dt="2022-06-01T22:34:11.065" v="899" actId="20577"/>
        <pc:sldMkLst>
          <pc:docMk/>
          <pc:sldMk cId="1149945839" sldId="400"/>
        </pc:sldMkLst>
        <pc:spChg chg="mod">
          <ac:chgData name="Pablo Martin Calvo" userId="33475e84de89f0ed" providerId="Windows Live" clId="Web-{B1EAB696-CC5B-4FE9-8E73-C639D4E4A604}" dt="2022-06-01T22:26:47.240" v="597" actId="20577"/>
          <ac:spMkLst>
            <pc:docMk/>
            <pc:sldMk cId="1149945839" sldId="400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34:11.065" v="899" actId="20577"/>
          <ac:spMkLst>
            <pc:docMk/>
            <pc:sldMk cId="1149945839" sldId="400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B1EAB696-CC5B-4FE9-8E73-C639D4E4A604}" dt="2022-06-01T22:46:09.741" v="1010" actId="1076"/>
        <pc:sldMkLst>
          <pc:docMk/>
          <pc:sldMk cId="4176412884" sldId="401"/>
        </pc:sldMkLst>
        <pc:spChg chg="mod">
          <ac:chgData name="Pablo Martin Calvo" userId="33475e84de89f0ed" providerId="Windows Live" clId="Web-{B1EAB696-CC5B-4FE9-8E73-C639D4E4A604}" dt="2022-06-01T22:41:35.655" v="910" actId="20577"/>
          <ac:spMkLst>
            <pc:docMk/>
            <pc:sldMk cId="4176412884" sldId="401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5:52.084" v="1007" actId="20577"/>
          <ac:spMkLst>
            <pc:docMk/>
            <pc:sldMk cId="4176412884" sldId="401"/>
            <ac:spMk id="3" creationId="{B642C093-7229-DD5E-5230-FB4B1906861D}"/>
          </ac:spMkLst>
        </pc:spChg>
        <pc:picChg chg="add del mod">
          <ac:chgData name="Pablo Martin Calvo" userId="33475e84de89f0ed" providerId="Windows Live" clId="Web-{B1EAB696-CC5B-4FE9-8E73-C639D4E4A604}" dt="2022-06-01T22:44:54.536" v="955"/>
          <ac:picMkLst>
            <pc:docMk/>
            <pc:sldMk cId="4176412884" sldId="401"/>
            <ac:picMk id="4" creationId="{AF672D2F-FEFA-80DF-FDCE-34A205D79CBD}"/>
          </ac:picMkLst>
        </pc:picChg>
        <pc:picChg chg="add mod">
          <ac:chgData name="Pablo Martin Calvo" userId="33475e84de89f0ed" providerId="Windows Live" clId="Web-{B1EAB696-CC5B-4FE9-8E73-C639D4E4A604}" dt="2022-06-01T22:46:09.741" v="1010" actId="1076"/>
          <ac:picMkLst>
            <pc:docMk/>
            <pc:sldMk cId="4176412884" sldId="401"/>
            <ac:picMk id="5" creationId="{4697525B-D9C8-E238-A990-6F143506BC67}"/>
          </ac:picMkLst>
        </pc:picChg>
      </pc:sldChg>
      <pc:sldChg chg="delSp modSp add replId">
        <pc:chgData name="Pablo Martin Calvo" userId="33475e84de89f0ed" providerId="Windows Live" clId="Web-{B1EAB696-CC5B-4FE9-8E73-C639D4E4A604}" dt="2022-06-01T22:49:14.793" v="1255" actId="20577"/>
        <pc:sldMkLst>
          <pc:docMk/>
          <pc:sldMk cId="3617409980" sldId="402"/>
        </pc:sldMkLst>
        <pc:spChg chg="mod">
          <ac:chgData name="Pablo Martin Calvo" userId="33475e84de89f0ed" providerId="Windows Live" clId="Web-{B1EAB696-CC5B-4FE9-8E73-C639D4E4A604}" dt="2022-06-01T22:46:46.492" v="1012" actId="20577"/>
          <ac:spMkLst>
            <pc:docMk/>
            <pc:sldMk cId="3617409980" sldId="402"/>
            <ac:spMk id="2" creationId="{19079AAE-962B-0556-BB4C-2B8FF1EAD979}"/>
          </ac:spMkLst>
        </pc:spChg>
        <pc:spChg chg="mod">
          <ac:chgData name="Pablo Martin Calvo" userId="33475e84de89f0ed" providerId="Windows Live" clId="Web-{B1EAB696-CC5B-4FE9-8E73-C639D4E4A604}" dt="2022-06-01T22:49:14.793" v="1255" actId="20577"/>
          <ac:spMkLst>
            <pc:docMk/>
            <pc:sldMk cId="3617409980" sldId="402"/>
            <ac:spMk id="3" creationId="{B642C093-7229-DD5E-5230-FB4B1906861D}"/>
          </ac:spMkLst>
        </pc:spChg>
        <pc:picChg chg="del">
          <ac:chgData name="Pablo Martin Calvo" userId="33475e84de89f0ed" providerId="Windows Live" clId="Web-{B1EAB696-CC5B-4FE9-8E73-C639D4E4A604}" dt="2022-06-01T22:46:48.180" v="1013"/>
          <ac:picMkLst>
            <pc:docMk/>
            <pc:sldMk cId="3617409980" sldId="402"/>
            <ac:picMk id="5" creationId="{4697525B-D9C8-E238-A990-6F143506BC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09/06/2022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stat.berkeley.edu/~breiman/RandomForests/cc_home.htm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o.blueja.io/EHAzH9li90KxCPddBV4CA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15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Ensemble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; </a:t>
            </a:r>
            <a:r>
              <a:rPr lang="es-ES" dirty="0" err="1">
                <a:cs typeface="Calibri"/>
              </a:rPr>
              <a:t>Hyperparameter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Tuning</a:t>
            </a:r>
            <a:endParaRPr lang="es-ES" dirty="0" err="1"/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E85515BA-7BDA-4D2D-2475-2C9B9CE4E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23" y="4157386"/>
            <a:ext cx="2379134" cy="238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Now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you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know</a:t>
            </a:r>
            <a:r>
              <a:rPr lang="es-ES" dirty="0">
                <a:cs typeface="Calibri Light"/>
              </a:rPr>
              <a:t> a bit, </a:t>
            </a:r>
            <a:r>
              <a:rPr lang="es-ES" dirty="0" err="1">
                <a:cs typeface="Calibri Light"/>
              </a:rPr>
              <a:t>you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will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start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enjoying</a:t>
            </a:r>
            <a:r>
              <a:rPr lang="es-ES" dirty="0">
                <a:cs typeface="Calibri Light"/>
              </a:rPr>
              <a:t> memes</a:t>
            </a:r>
            <a:endParaRPr lang="es-ES" dirty="0" err="1"/>
          </a:p>
        </p:txBody>
      </p:sp>
      <p:pic>
        <p:nvPicPr>
          <p:cNvPr id="5" name="Imagen 5" descr="Imagen que contiene persona, interior, tabla, hombre&#10;&#10;Descripción generada automáticamente">
            <a:extLst>
              <a:ext uri="{FF2B5EF4-FFF2-40B4-BE49-F238E27FC236}">
                <a16:creationId xmlns:a16="http://schemas.microsoft.com/office/drawing/2014/main" id="{AA362556-9F1D-0CB6-466A-9EFDF502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816" y="1969190"/>
            <a:ext cx="4561150" cy="4351338"/>
          </a:xfrm>
        </p:spPr>
      </p:pic>
      <p:pic>
        <p:nvPicPr>
          <p:cNvPr id="6" name="Imagen 7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2F757C4-893C-755F-16E2-67736987F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052" y="1972077"/>
            <a:ext cx="4223026" cy="436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1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Ensemble </a:t>
            </a:r>
            <a:r>
              <a:rPr lang="es-ES" dirty="0" err="1">
                <a:ea typeface="Calibri" panose="020F0502020204030204"/>
                <a:cs typeface="Calibri"/>
              </a:rPr>
              <a:t>Learning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Tuning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hyperparameters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Ensemble </a:t>
            </a:r>
            <a:r>
              <a:rPr lang="es-ES" dirty="0" err="1">
                <a:cs typeface="Calibri Light"/>
              </a:rPr>
              <a:t>Learning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Yesterday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learned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about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Random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Forests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Random</a:t>
            </a:r>
            <a:r>
              <a:rPr lang="es-ES" dirty="0">
                <a:ea typeface="+mn-lt"/>
                <a:cs typeface="+mn-lt"/>
              </a:rPr>
              <a:t> Forest are </a:t>
            </a:r>
            <a:r>
              <a:rPr lang="es-ES" dirty="0" err="1">
                <a:ea typeface="+mn-lt"/>
                <a:cs typeface="+mn-lt"/>
              </a:rPr>
              <a:t>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example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Ensemble </a:t>
            </a:r>
            <a:r>
              <a:rPr lang="es-ES" dirty="0" err="1">
                <a:ea typeface="+mn-lt"/>
                <a:cs typeface="+mn-lt"/>
              </a:rPr>
              <a:t>models</a:t>
            </a:r>
            <a:endParaRPr lang="es-ES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Ensemble </a:t>
            </a:r>
            <a:r>
              <a:rPr lang="es-ES" dirty="0" err="1">
                <a:ea typeface="+mn-lt"/>
                <a:cs typeface="+mn-lt"/>
              </a:rPr>
              <a:t>methods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models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built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multiple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sub-models</a:t>
            </a:r>
            <a:endParaRPr lang="es-ES">
              <a:ea typeface="+mn-lt"/>
              <a:cs typeface="+mn-lt"/>
            </a:endParaRPr>
          </a:p>
          <a:p>
            <a:pPr lvl="1"/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sub-models</a:t>
            </a:r>
            <a:r>
              <a:rPr lang="es-ES" dirty="0">
                <a:ea typeface="+mn-lt"/>
                <a:cs typeface="+mn-lt"/>
              </a:rPr>
              <a:t> are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ensemble</a:t>
            </a:r>
          </a:p>
          <a:p>
            <a:pPr lvl="1"/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final </a:t>
            </a:r>
            <a:r>
              <a:rPr lang="es-ES" dirty="0" err="1">
                <a:ea typeface="+mn-lt"/>
                <a:cs typeface="+mn-lt"/>
              </a:rPr>
              <a:t>prediction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made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aggregating</a:t>
            </a:r>
            <a:r>
              <a:rPr lang="es-ES" dirty="0">
                <a:ea typeface="+mn-lt"/>
                <a:cs typeface="+mn-lt"/>
              </a:rPr>
              <a:t> ensemble </a:t>
            </a:r>
            <a:r>
              <a:rPr lang="es-ES" dirty="0" err="1">
                <a:ea typeface="+mn-lt"/>
                <a:cs typeface="+mn-lt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713911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Forest</a:t>
            </a:r>
            <a:endParaRPr lang="es-ES" dirty="0"/>
          </a:p>
        </p:txBody>
      </p:sp>
      <p:pic>
        <p:nvPicPr>
          <p:cNvPr id="6" name="Imagen 6" descr="Gráfico, Gráfico radial&#10;&#10;Descripción generada automáticamente">
            <a:extLst>
              <a:ext uri="{FF2B5EF4-FFF2-40B4-BE49-F238E27FC236}">
                <a16:creationId xmlns:a16="http://schemas.microsoft.com/office/drawing/2014/main" id="{44D5903E-C6C7-0D69-EEC2-549A96C1F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8380" y="1389493"/>
            <a:ext cx="7086282" cy="5322994"/>
          </a:xfrm>
        </p:spPr>
      </p:pic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Three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building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ensembles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+mn-lt"/>
                <a:cs typeface="+mn-lt"/>
              </a:rPr>
              <a:t>Bagging</a:t>
            </a:r>
          </a:p>
          <a:p>
            <a:r>
              <a:rPr lang="es-ES" dirty="0" err="1">
                <a:ea typeface="+mn-lt"/>
                <a:cs typeface="+mn-lt"/>
              </a:rPr>
              <a:t>Boosting</a:t>
            </a:r>
          </a:p>
          <a:p>
            <a:r>
              <a:rPr lang="es-ES" dirty="0" err="1">
                <a:ea typeface="+mn-lt"/>
                <a:cs typeface="+mn-lt"/>
              </a:rPr>
              <a:t>Stacking</a:t>
            </a:r>
          </a:p>
        </p:txBody>
      </p:sp>
    </p:spTree>
    <p:extLst>
      <p:ext uri="{BB962C8B-B14F-4D97-AF65-F5344CB8AC3E}">
        <p14:creationId xmlns:p14="http://schemas.microsoft.com/office/powerpoint/2010/main" val="390471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Bagging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>
                <a:ea typeface="+mn-lt"/>
                <a:cs typeface="+mn-lt"/>
              </a:rPr>
              <a:t>We alread covered yesterday</a:t>
            </a:r>
            <a:endParaRPr lang="es-ES"/>
          </a:p>
          <a:p>
            <a:r>
              <a:rPr lang="es-ES" dirty="0" err="1">
                <a:ea typeface="+mn-lt"/>
                <a:cs typeface="+mn-lt"/>
              </a:rPr>
              <a:t>Sample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training data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replacement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>
                <a:ea typeface="+mn-lt"/>
                <a:cs typeface="+mn-lt"/>
              </a:rPr>
              <a:t>repeateady</a:t>
            </a:r>
            <a:endParaRPr lang="es-ES" dirty="0">
              <a:ea typeface="+mn-lt"/>
              <a:cs typeface="+mn-lt"/>
            </a:endParaRPr>
          </a:p>
          <a:p>
            <a:r>
              <a:rPr lang="es-ES" dirty="0">
                <a:ea typeface="+mn-lt"/>
                <a:cs typeface="+mn-lt"/>
              </a:rPr>
              <a:t>Train </a:t>
            </a:r>
            <a:r>
              <a:rPr lang="es-ES" dirty="0" err="1">
                <a:ea typeface="+mn-lt"/>
                <a:cs typeface="+mn-lt"/>
              </a:rPr>
              <a:t>different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models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samples</a:t>
            </a:r>
            <a:endParaRPr lang="es-ES" dirty="0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Aggregate the results</a:t>
            </a:r>
            <a:endParaRPr lang="es-E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775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Boosting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also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learners</a:t>
            </a:r>
            <a:endParaRPr lang="es-ES">
              <a:cs typeface="Calibri"/>
            </a:endParaRPr>
          </a:p>
          <a:p>
            <a:r>
              <a:rPr lang="es-ES" dirty="0" err="1">
                <a:ea typeface="+mn-lt"/>
                <a:cs typeface="+mn-lt"/>
              </a:rPr>
              <a:t>But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train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from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bagging</a:t>
            </a:r>
          </a:p>
          <a:p>
            <a:endParaRPr lang="es-E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730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Loss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functions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getting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funky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Earlier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introduced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ML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actually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disguise</a:t>
            </a:r>
          </a:p>
          <a:p>
            <a:r>
              <a:rPr lang="es-ES" dirty="0" err="1">
                <a:cs typeface="Calibri"/>
              </a:rPr>
              <a:t>One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take-away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creative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target </a:t>
            </a:r>
            <a:r>
              <a:rPr lang="es-ES" dirty="0" err="1">
                <a:cs typeface="Calibri"/>
              </a:rPr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val="3836249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ML </a:t>
            </a:r>
            <a:r>
              <a:rPr lang="es-ES" dirty="0" err="1">
                <a:cs typeface="Calibri"/>
              </a:rPr>
              <a:t>loss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 (aka target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)?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885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Take-away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385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loss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adjust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results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128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Boosting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also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learners</a:t>
            </a:r>
            <a:endParaRPr lang="es-ES">
              <a:cs typeface="Calibri"/>
            </a:endParaRPr>
          </a:p>
          <a:p>
            <a:r>
              <a:rPr lang="es-ES" dirty="0" err="1">
                <a:ea typeface="+mn-lt"/>
                <a:cs typeface="+mn-lt"/>
              </a:rPr>
              <a:t>But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train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differently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from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bagging</a:t>
            </a:r>
            <a:endParaRPr lang="es-ES" dirty="0">
              <a:ea typeface="+mn-lt"/>
              <a:cs typeface="+mn-lt"/>
            </a:endParaRPr>
          </a:p>
          <a:p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train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learners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sequentially</a:t>
            </a:r>
            <a:r>
              <a:rPr lang="es-ES" dirty="0">
                <a:ea typeface="+mn-lt"/>
                <a:cs typeface="+mn-lt"/>
              </a:rPr>
              <a:t> and </a:t>
            </a:r>
            <a:r>
              <a:rPr lang="es-ES" dirty="0" err="1">
                <a:ea typeface="+mn-lt"/>
                <a:cs typeface="+mn-lt"/>
              </a:rPr>
              <a:t>increase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focus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mistakes</a:t>
            </a:r>
          </a:p>
        </p:txBody>
      </p:sp>
    </p:spTree>
    <p:extLst>
      <p:ext uri="{BB962C8B-B14F-4D97-AF65-F5344CB8AC3E}">
        <p14:creationId xmlns:p14="http://schemas.microsoft.com/office/powerpoint/2010/main" val="1455157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ML </a:t>
            </a:r>
            <a:r>
              <a:rPr lang="es-ES" dirty="0" err="1">
                <a:cs typeface="Calibri"/>
              </a:rPr>
              <a:t>loss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 (aka target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)?</a:t>
            </a:r>
            <a:endParaRPr lang="es-ES" dirty="0"/>
          </a:p>
        </p:txBody>
      </p:sp>
      <p:pic>
        <p:nvPicPr>
          <p:cNvPr id="4" name="Imagen 4" descr="Imagen que contiene interior, aparato, tabla, nieve&#10;&#10;Descripción generada automáticamente">
            <a:extLst>
              <a:ext uri="{FF2B5EF4-FFF2-40B4-BE49-F238E27FC236}">
                <a16:creationId xmlns:a16="http://schemas.microsoft.com/office/drawing/2014/main" id="{0DDC5C8B-BF31-D709-4F1E-99AA9F97B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35" y="3008312"/>
            <a:ext cx="10287000" cy="6429375"/>
          </a:xfrm>
          <a:prstGeom prst="rect">
            <a:avLst/>
          </a:prstGeom>
        </p:spPr>
      </p:pic>
      <p:pic>
        <p:nvPicPr>
          <p:cNvPr id="5" name="Imagen 4" descr="Imagen que contiene interior, aparato, tabla, nieve&#10;&#10;Descripción generada automáticamente">
            <a:extLst>
              <a:ext uri="{FF2B5EF4-FFF2-40B4-BE49-F238E27FC236}">
                <a16:creationId xmlns:a16="http://schemas.microsoft.com/office/drawing/2014/main" id="{85B24A77-559C-20FA-AC77-D9931E89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3151877"/>
            <a:ext cx="10287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7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FB519-F17D-A536-86FE-034AAFA1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D4017-C5FB-64C3-CB0F-3BE3BE3A0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095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ML </a:t>
            </a:r>
            <a:r>
              <a:rPr lang="es-ES" dirty="0" err="1">
                <a:cs typeface="Calibri"/>
              </a:rPr>
              <a:t>loss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 (aka target </a:t>
            </a:r>
            <a:r>
              <a:rPr lang="es-ES" dirty="0" err="1">
                <a:cs typeface="Calibri"/>
              </a:rPr>
              <a:t>function</a:t>
            </a:r>
            <a:r>
              <a:rPr lang="es-ES" dirty="0">
                <a:cs typeface="Calibri"/>
              </a:rPr>
              <a:t>)?</a:t>
            </a:r>
            <a:endParaRPr lang="es-ES" dirty="0"/>
          </a:p>
        </p:txBody>
      </p:sp>
      <p:pic>
        <p:nvPicPr>
          <p:cNvPr id="4" name="Imagen 4" descr="Imagen que contiene interior, aparato, tabla, nieve&#10;&#10;Descripción generada automáticamente">
            <a:extLst>
              <a:ext uri="{FF2B5EF4-FFF2-40B4-BE49-F238E27FC236}">
                <a16:creationId xmlns:a16="http://schemas.microsoft.com/office/drawing/2014/main" id="{0DDC5C8B-BF31-D709-4F1E-99AA9F97B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35" y="3008312"/>
            <a:ext cx="10287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92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r>
              <a:rPr lang="es-ES" dirty="0">
                <a:cs typeface="Calibri Light"/>
              </a:rPr>
              <a:t> are </a:t>
            </a:r>
            <a:r>
              <a:rPr lang="es-ES" dirty="0" err="1">
                <a:cs typeface="Calibri Light"/>
              </a:rPr>
              <a:t>great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They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better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25133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Training </a:t>
            </a:r>
            <a:r>
              <a:rPr lang="es-ES" dirty="0" err="1">
                <a:cs typeface="Calibri Light"/>
              </a:rPr>
              <a:t>several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happens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grab</a:t>
            </a:r>
            <a:r>
              <a:rPr lang="es-ES" dirty="0">
                <a:cs typeface="Calibri"/>
              </a:rPr>
              <a:t> a training </a:t>
            </a:r>
            <a:r>
              <a:rPr lang="es-ES" dirty="0" err="1">
                <a:cs typeface="Calibri"/>
              </a:rPr>
              <a:t>dataset</a:t>
            </a:r>
          </a:p>
          <a:p>
            <a:pPr lvl="1"/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two</a:t>
            </a:r>
            <a:r>
              <a:rPr lang="es-ES" dirty="0">
                <a:cs typeface="Calibri"/>
              </a:rPr>
              <a:t> times</a:t>
            </a:r>
          </a:p>
          <a:p>
            <a:r>
              <a:rPr lang="es-E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8807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Training </a:t>
            </a:r>
            <a:r>
              <a:rPr lang="es-ES" dirty="0" err="1">
                <a:cs typeface="Calibri Light"/>
              </a:rPr>
              <a:t>several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doesn't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twice</a:t>
            </a:r>
            <a:r>
              <a:rPr lang="es-ES" dirty="0">
                <a:cs typeface="Calibri"/>
              </a:rPr>
              <a:t>*.</a:t>
            </a:r>
          </a:p>
          <a:p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useful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?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r>
              <a:rPr lang="es-ES" sz="1800" i="1" dirty="0">
                <a:cs typeface="Calibri"/>
              </a:rPr>
              <a:t>*</a:t>
            </a:r>
            <a:r>
              <a:rPr lang="es-ES" sz="1800" i="1" dirty="0" err="1">
                <a:cs typeface="Calibri"/>
              </a:rPr>
              <a:t>This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is</a:t>
            </a:r>
            <a:r>
              <a:rPr lang="es-ES" sz="1800" i="1" dirty="0">
                <a:cs typeface="Calibri"/>
              </a:rPr>
              <a:t> true </a:t>
            </a:r>
            <a:r>
              <a:rPr lang="es-ES" sz="1800" i="1" dirty="0" err="1">
                <a:cs typeface="Calibri"/>
              </a:rPr>
              <a:t>for</a:t>
            </a:r>
            <a:r>
              <a:rPr lang="es-ES" sz="1800" i="1" dirty="0">
                <a:cs typeface="Calibri"/>
              </a:rPr>
              <a:t> popular </a:t>
            </a:r>
            <a:r>
              <a:rPr lang="es-ES" sz="1800" i="1" dirty="0" err="1">
                <a:cs typeface="Calibri"/>
              </a:rPr>
              <a:t>algorithms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like</a:t>
            </a:r>
            <a:r>
              <a:rPr lang="es-ES" sz="1800" i="1" dirty="0">
                <a:cs typeface="Calibri"/>
              </a:rPr>
              <a:t> ID3 </a:t>
            </a:r>
            <a:r>
              <a:rPr lang="es-ES" sz="1800" i="1" dirty="0" err="1">
                <a:cs typeface="Calibri"/>
              </a:rPr>
              <a:t>or</a:t>
            </a:r>
            <a:r>
              <a:rPr lang="es-ES" sz="1800" i="1" dirty="0">
                <a:cs typeface="Calibri"/>
              </a:rPr>
              <a:t> C4.5, </a:t>
            </a:r>
            <a:r>
              <a:rPr lang="es-ES" sz="1800" i="1" dirty="0" err="1">
                <a:cs typeface="Calibri"/>
              </a:rPr>
              <a:t>but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might</a:t>
            </a:r>
            <a:r>
              <a:rPr lang="es-ES" sz="1800" i="1" dirty="0">
                <a:cs typeface="Calibri"/>
              </a:rPr>
              <a:t> be </a:t>
            </a:r>
            <a:r>
              <a:rPr lang="es-ES" sz="1800" i="1" dirty="0" err="1">
                <a:cs typeface="Calibri"/>
              </a:rPr>
              <a:t>different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with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other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tree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building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algorithms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or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weird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implementations</a:t>
            </a:r>
            <a:r>
              <a:rPr lang="es-ES" sz="1800" i="1" dirty="0">
                <a:cs typeface="Calibri"/>
              </a:rPr>
              <a:t>. </a:t>
            </a:r>
            <a:r>
              <a:rPr lang="es-ES" sz="1800" i="1" dirty="0" err="1">
                <a:cs typeface="Calibri"/>
              </a:rPr>
              <a:t>You</a:t>
            </a:r>
            <a:r>
              <a:rPr lang="es-ES" sz="1800" i="1" dirty="0">
                <a:cs typeface="Calibri"/>
              </a:rPr>
              <a:t> can </a:t>
            </a:r>
            <a:r>
              <a:rPr lang="es-ES" sz="1800" i="1" dirty="0" err="1">
                <a:cs typeface="Calibri"/>
              </a:rPr>
              <a:t>assume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this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is</a:t>
            </a:r>
            <a:r>
              <a:rPr lang="es-ES" sz="1800" i="1" dirty="0">
                <a:cs typeface="Calibri"/>
              </a:rPr>
              <a:t> true </a:t>
            </a:r>
            <a:r>
              <a:rPr lang="es-ES" sz="1800" i="1" dirty="0" err="1">
                <a:cs typeface="Calibri"/>
              </a:rPr>
              <a:t>for</a:t>
            </a:r>
            <a:r>
              <a:rPr lang="es-ES" sz="1800" i="1" dirty="0">
                <a:cs typeface="Calibri"/>
              </a:rPr>
              <a:t> </a:t>
            </a:r>
            <a:r>
              <a:rPr lang="es-ES" sz="1800" i="1" dirty="0" err="1">
                <a:cs typeface="Calibri"/>
              </a:rPr>
              <a:t>scikit-learn</a:t>
            </a:r>
            <a:r>
              <a:rPr lang="es-ES" sz="1800" i="1" dirty="0">
                <a:cs typeface="Calibri"/>
              </a:rPr>
              <a:t>)</a:t>
            </a:r>
            <a:endParaRPr lang="es-ES"/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9839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Forest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?</a:t>
            </a:r>
            <a:endParaRPr lang="es-ES" dirty="0"/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512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Bootstrap </a:t>
            </a:r>
            <a:r>
              <a:rPr lang="es-ES" dirty="0" err="1">
                <a:cs typeface="Calibri Light"/>
              </a:rPr>
              <a:t>Aggregating</a:t>
            </a:r>
            <a:endParaRPr lang="es-ES" dirty="0" err="1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35C7DF-8D47-B5BD-FBB2-BB4B093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Commonly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known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bagging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Generate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samples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original </a:t>
            </a:r>
            <a:r>
              <a:rPr lang="es-ES" dirty="0" err="1">
                <a:cs typeface="Calibri"/>
              </a:rPr>
              <a:t>dataset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ea typeface="+mn-lt"/>
                <a:cs typeface="+mn-lt"/>
              </a:rPr>
              <a:t>with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replacement</a:t>
            </a:r>
            <a:endParaRPr lang="es-ES">
              <a:ea typeface="+mn-lt"/>
              <a:cs typeface="+mn-lt"/>
            </a:endParaRP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samples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called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869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Bootstrap </a:t>
            </a:r>
            <a:r>
              <a:rPr lang="es-ES" dirty="0" err="1">
                <a:cs typeface="Calibri Light"/>
              </a:rPr>
              <a:t>Aggregating</a:t>
            </a:r>
            <a:endParaRPr lang="es-ES" dirty="0" err="1"/>
          </a:p>
        </p:txBody>
      </p:sp>
      <p:pic>
        <p:nvPicPr>
          <p:cNvPr id="3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4031A49-55FA-1ABD-C0C5-C0EF696E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184" y="1695134"/>
            <a:ext cx="7944677" cy="450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0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Bagging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endParaRPr lang="es-ES" dirty="0" err="1"/>
          </a:p>
          <a:p>
            <a:r>
              <a:rPr lang="es-ES" dirty="0" err="1">
                <a:cs typeface="Calibri"/>
              </a:rPr>
              <a:t>Now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forget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bagging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else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avoid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identical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?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871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Another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tweak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Feature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Sampling</a:t>
            </a:r>
            <a:endParaRPr lang="es-ES" dirty="0" err="1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only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them</a:t>
            </a:r>
            <a:endParaRPr lang="es-ES" dirty="0" err="1"/>
          </a:p>
          <a:p>
            <a:r>
              <a:rPr lang="es-ES" dirty="0" err="1">
                <a:cs typeface="Calibri"/>
              </a:rPr>
              <a:t>Typically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square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root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count</a:t>
            </a:r>
            <a:r>
              <a:rPr lang="es-ES" dirty="0">
                <a:cs typeface="Calibri"/>
              </a:rPr>
              <a:t> (so,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9 </a:t>
            </a:r>
            <a:r>
              <a:rPr lang="es-ES" dirty="0" err="1">
                <a:cs typeface="Calibri"/>
              </a:rPr>
              <a:t>features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gets</a:t>
            </a:r>
            <a:r>
              <a:rPr lang="es-ES" dirty="0">
                <a:cs typeface="Calibri"/>
              </a:rPr>
              <a:t> 3)</a:t>
            </a:r>
          </a:p>
          <a:p>
            <a:r>
              <a:rPr lang="es-ES" dirty="0" err="1">
                <a:cs typeface="Calibri"/>
              </a:rPr>
              <a:t>Further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enhances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properties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bagging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91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Bagging</a:t>
            </a:r>
            <a:r>
              <a:rPr lang="es-ES" dirty="0">
                <a:cs typeface="Calibri Light"/>
              </a:rPr>
              <a:t> +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Features</a:t>
            </a:r>
            <a:r>
              <a:rPr lang="es-ES" dirty="0">
                <a:cs typeface="Calibri Light"/>
              </a:rPr>
              <a:t> = </a:t>
            </a:r>
            <a:r>
              <a:rPr lang="es-ES" dirty="0" err="1">
                <a:cs typeface="Calibri Light"/>
              </a:rPr>
              <a:t>Patches</a:t>
            </a:r>
            <a:endParaRPr lang="es-ES" dirty="0" err="1"/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FEF95E3D-9824-249F-B39C-D7D4B99D3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750384"/>
              </p:ext>
            </p:extLst>
          </p:nvPr>
        </p:nvGraphicFramePr>
        <p:xfrm>
          <a:off x="986367" y="2333625"/>
          <a:ext cx="4189465" cy="3844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789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83789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768812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8" name="Tabla 6">
            <a:extLst>
              <a:ext uri="{FF2B5EF4-FFF2-40B4-BE49-F238E27FC236}">
                <a16:creationId xmlns:a16="http://schemas.microsoft.com/office/drawing/2014/main" id="{033C9B5A-12CF-A3BD-6875-ADC0C7B388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706536"/>
              </p:ext>
            </p:extLst>
          </p:nvPr>
        </p:nvGraphicFramePr>
        <p:xfrm>
          <a:off x="5566833" y="2349500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9" name="Tabla 6">
            <a:extLst>
              <a:ext uri="{FF2B5EF4-FFF2-40B4-BE49-F238E27FC236}">
                <a16:creationId xmlns:a16="http://schemas.microsoft.com/office/drawing/2014/main" id="{20259850-3490-A2B5-40E9-027359244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8031094"/>
              </p:ext>
            </p:extLst>
          </p:nvPr>
        </p:nvGraphicFramePr>
        <p:xfrm>
          <a:off x="8138582" y="2349499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10" name="Tabla 6">
            <a:extLst>
              <a:ext uri="{FF2B5EF4-FFF2-40B4-BE49-F238E27FC236}">
                <a16:creationId xmlns:a16="http://schemas.microsoft.com/office/drawing/2014/main" id="{CAC2142C-4409-03AD-CA9A-BDBDBB6E65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890173"/>
              </p:ext>
            </p:extLst>
          </p:nvPr>
        </p:nvGraphicFramePr>
        <p:xfrm>
          <a:off x="5535083" y="4381500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  <p:graphicFrame>
        <p:nvGraphicFramePr>
          <p:cNvPr id="11" name="Tabla 6">
            <a:extLst>
              <a:ext uri="{FF2B5EF4-FFF2-40B4-BE49-F238E27FC236}">
                <a16:creationId xmlns:a16="http://schemas.microsoft.com/office/drawing/2014/main" id="{01306669-AF40-375C-D62E-880679825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00075"/>
              </p:ext>
            </p:extLst>
          </p:nvPr>
        </p:nvGraphicFramePr>
        <p:xfrm>
          <a:off x="8096249" y="4286249"/>
          <a:ext cx="1685365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73">
                  <a:extLst>
                    <a:ext uri="{9D8B030D-6E8A-4147-A177-3AD203B41FA5}">
                      <a16:colId xmlns:a16="http://schemas.microsoft.com/office/drawing/2014/main" val="1703081566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6411344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4238272008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1806936875"/>
                    </a:ext>
                  </a:extLst>
                </a:gridCol>
                <a:gridCol w="337073">
                  <a:extLst>
                    <a:ext uri="{9D8B030D-6E8A-4147-A177-3AD203B41FA5}">
                      <a16:colId xmlns:a16="http://schemas.microsoft.com/office/drawing/2014/main" val="222833694"/>
                    </a:ext>
                  </a:extLst>
                </a:gridCol>
              </a:tblGrid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6204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1318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352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21725"/>
                  </a:ext>
                </a:extLst>
              </a:tr>
              <a:tr h="25463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73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3396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Consequences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bagging</a:t>
            </a:r>
            <a:endParaRPr lang="es-ES" dirty="0" err="1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Improved</a:t>
            </a:r>
            <a:r>
              <a:rPr lang="es-ES" dirty="0">
                <a:cs typeface="Calibri"/>
              </a:rPr>
              <a:t> performance: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tipically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outperform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r>
              <a:rPr lang="es-ES" dirty="0" err="1">
                <a:cs typeface="Calibri"/>
              </a:rPr>
              <a:t>Variance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reduced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leaps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bounds</a:t>
            </a:r>
            <a:r>
              <a:rPr lang="es-ES" dirty="0">
                <a:cs typeface="Calibri"/>
              </a:rPr>
              <a:t>, at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expense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having</a:t>
            </a:r>
            <a:r>
              <a:rPr lang="es-ES" dirty="0">
                <a:cs typeface="Calibri"/>
              </a:rPr>
              <a:t> a bit more </a:t>
            </a:r>
            <a:r>
              <a:rPr lang="es-ES" dirty="0" err="1">
                <a:cs typeface="Calibri"/>
              </a:rPr>
              <a:t>bias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Makes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overfitting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more </a:t>
            </a:r>
            <a:r>
              <a:rPr lang="es-ES" dirty="0" err="1">
                <a:cs typeface="Calibri"/>
              </a:rPr>
              <a:t>difficult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Predictions</a:t>
            </a:r>
            <a:r>
              <a:rPr lang="es-ES" dirty="0">
                <a:cs typeface="Calibri"/>
              </a:rPr>
              <a:t> are more </a:t>
            </a:r>
            <a:r>
              <a:rPr lang="es-ES" dirty="0" err="1">
                <a:cs typeface="Calibri"/>
              </a:rPr>
              <a:t>stable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6035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I </a:t>
            </a:r>
            <a:r>
              <a:rPr lang="es-ES" dirty="0" err="1">
                <a:cs typeface="Calibri"/>
              </a:rPr>
              <a:t>wish</a:t>
            </a:r>
            <a:r>
              <a:rPr lang="es-ES" dirty="0">
                <a:cs typeface="Calibri"/>
              </a:rPr>
              <a:t> I </a:t>
            </a:r>
            <a:r>
              <a:rPr lang="es-ES" dirty="0" err="1">
                <a:cs typeface="Calibri"/>
              </a:rPr>
              <a:t>had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clearer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explanation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much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research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 err="1">
                <a:cs typeface="Calibri"/>
              </a:rPr>
              <a:t>Intuitions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 err="1">
                <a:cs typeface="Calibri"/>
              </a:rPr>
              <a:t>Overfitting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difficult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because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weak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focus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dataset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Even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individual </a:t>
            </a:r>
            <a:r>
              <a:rPr lang="es-ES" dirty="0" err="1">
                <a:cs typeface="Calibri"/>
              </a:rPr>
              <a:t>learner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overfit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majority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voting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aggregation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cancels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might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happen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areas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domain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overlooked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a single, </a:t>
            </a:r>
            <a:r>
              <a:rPr lang="es-ES" dirty="0" err="1">
                <a:cs typeface="Calibri"/>
              </a:rPr>
              <a:t>strong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learner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Increased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protection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outliers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485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does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work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C115325E-6978-7915-963A-B1DA08E3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Marquis</a:t>
            </a:r>
            <a:r>
              <a:rPr lang="es-ES" dirty="0">
                <a:cs typeface="Calibri"/>
              </a:rPr>
              <a:t>' </a:t>
            </a:r>
            <a:r>
              <a:rPr lang="es-ES" dirty="0" err="1">
                <a:cs typeface="Calibri"/>
              </a:rPr>
              <a:t>jury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theorem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in line</a:t>
            </a:r>
            <a:endParaRPr lang="es-ES" dirty="0"/>
          </a:p>
          <a:p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idea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Wisdom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Crowds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sz="1800" i="1" dirty="0">
              <a:cs typeface="Calibri"/>
            </a:endParaRPr>
          </a:p>
          <a:p>
            <a:pPr marL="0" indent="0">
              <a:buNone/>
            </a:pPr>
            <a:endParaRPr lang="es-ES" sz="1800" i="1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  <p:pic>
        <p:nvPicPr>
          <p:cNvPr id="3" name="Imagen 6" descr="Imagen que contiene persona, interior, foto, hombre&#10;&#10;Descripción generada automáticamente">
            <a:extLst>
              <a:ext uri="{FF2B5EF4-FFF2-40B4-BE49-F238E27FC236}">
                <a16:creationId xmlns:a16="http://schemas.microsoft.com/office/drawing/2014/main" id="{C1658B0C-88C7-AD3B-2302-3C163B9C3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728" y="1647687"/>
            <a:ext cx="2879586" cy="35626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457B149-5599-C1DD-D488-6A8E2525E4B2}"/>
              </a:ext>
            </a:extLst>
          </p:cNvPr>
          <p:cNvSpPr txBox="1"/>
          <p:nvPr/>
        </p:nvSpPr>
        <p:spPr>
          <a:xfrm>
            <a:off x="8545443" y="521031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Marquis de Condorcet</a:t>
            </a:r>
          </a:p>
        </p:txBody>
      </p:sp>
    </p:spTree>
    <p:extLst>
      <p:ext uri="{BB962C8B-B14F-4D97-AF65-F5344CB8AC3E}">
        <p14:creationId xmlns:p14="http://schemas.microsoft.com/office/powerpoint/2010/main" val="1523287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Bullseye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intuition</a:t>
            </a:r>
          </a:p>
        </p:txBody>
      </p:sp>
      <p:pic>
        <p:nvPicPr>
          <p:cNvPr id="7" name="Imagen 7" descr="Forma, Círculo&#10;&#10;Descripción generada automáticamente">
            <a:extLst>
              <a:ext uri="{FF2B5EF4-FFF2-40B4-BE49-F238E27FC236}">
                <a16:creationId xmlns:a16="http://schemas.microsoft.com/office/drawing/2014/main" id="{66A049C1-4F24-5C3A-65BC-4CDDA172E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6187" y="1812891"/>
            <a:ext cx="4619625" cy="4133850"/>
          </a:xfrm>
        </p:spPr>
      </p:pic>
    </p:spTree>
    <p:extLst>
      <p:ext uri="{BB962C8B-B14F-4D97-AF65-F5344CB8AC3E}">
        <p14:creationId xmlns:p14="http://schemas.microsoft.com/office/powerpoint/2010/main" val="3368676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A bit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history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9886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Leo </a:t>
            </a:r>
            <a:r>
              <a:rPr lang="es-ES" dirty="0" err="1">
                <a:ea typeface="+mn-lt"/>
                <a:cs typeface="+mn-lt"/>
              </a:rPr>
              <a:t>Breiman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made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most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of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this</a:t>
            </a:r>
          </a:p>
          <a:p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Random</a:t>
            </a:r>
            <a:r>
              <a:rPr lang="es-ES" dirty="0">
                <a:ea typeface="+mn-lt"/>
                <a:cs typeface="+mn-lt"/>
              </a:rPr>
              <a:t> Forest </a:t>
            </a:r>
            <a:r>
              <a:rPr lang="es-ES" dirty="0" err="1">
                <a:ea typeface="+mn-lt"/>
                <a:cs typeface="+mn-lt"/>
              </a:rPr>
              <a:t>paper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roughly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your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age</a:t>
            </a:r>
          </a:p>
          <a:p>
            <a:r>
              <a:rPr lang="es-ES" dirty="0">
                <a:ea typeface="+mn-lt"/>
                <a:cs typeface="+mn-lt"/>
                <a:hlinkClick r:id="rId2"/>
              </a:rPr>
              <a:t>https://www.stat.berkeley.edu/~breiman/RandomForests/cc_home.htm</a:t>
            </a:r>
            <a:endParaRPr lang="es-ES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3E960F44-795A-7261-5CA0-3B70E9BEC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052" y="1476896"/>
            <a:ext cx="3416852" cy="50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9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Let's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review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visually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https://mlu-explain.github.io/random-forest/</a:t>
            </a:r>
            <a:endParaRPr lang="es-ES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412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Advantages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Increased</a:t>
            </a:r>
            <a:r>
              <a:rPr lang="es-ES" dirty="0">
                <a:cs typeface="Calibri"/>
              </a:rPr>
              <a:t> performance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overfitting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risks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stable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</a:p>
          <a:p>
            <a:r>
              <a:rPr lang="es-ES">
                <a:ea typeface="Calibri" panose="020F0502020204030204"/>
                <a:cs typeface="Calibri"/>
              </a:rPr>
              <a:t>Robust to outliers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375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Forest are more </a:t>
            </a:r>
            <a:r>
              <a:rPr lang="es-ES" dirty="0" err="1">
                <a:cs typeface="Calibri Light"/>
              </a:rPr>
              <a:t>stable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 chance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weird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noisy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boundaries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727D5CC3-C1D4-4F14-E70C-C0BDEF0A2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2479492"/>
            <a:ext cx="8458200" cy="375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27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Random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Forests</a:t>
            </a:r>
            <a:r>
              <a:rPr lang="es-ES" dirty="0">
                <a:cs typeface="Calibri"/>
              </a:rPr>
              <a:t> are so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why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ever</a:t>
            </a:r>
            <a:r>
              <a:rPr lang="es-ES" dirty="0">
                <a:cs typeface="Calibri"/>
              </a:rPr>
              <a:t> use a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?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810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Problems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Random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Forests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13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Inherits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issue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such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inability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extrapolate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regression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expensive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computationally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losing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explainability</a:t>
            </a:r>
            <a:endParaRPr lang="es-ES" dirty="0" err="1"/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4670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3</a:t>
            </a:r>
          </a:p>
          <a:p>
            <a:r>
              <a:rPr lang="es-ES" dirty="0">
                <a:cs typeface="Calibri"/>
                <a:hlinkClick r:id="rId2"/>
              </a:rPr>
              <a:t>Make your voice heard, evaluate my work</a:t>
            </a:r>
            <a:r>
              <a:rPr lang="es-ES" dirty="0">
                <a:cs typeface="Calibri"/>
              </a:rPr>
              <a:t> </a:t>
            </a:r>
          </a:p>
          <a:p>
            <a:endParaRPr lang="es-ES" dirty="0">
              <a:cs typeface="Calibri"/>
            </a:endParaRPr>
          </a:p>
        </p:txBody>
      </p:sp>
      <p:pic>
        <p:nvPicPr>
          <p:cNvPr id="4" name="Imagen 4" descr="Código QR&#10;&#10;Descripción generada automáticamente">
            <a:extLst>
              <a:ext uri="{FF2B5EF4-FFF2-40B4-BE49-F238E27FC236}">
                <a16:creationId xmlns:a16="http://schemas.microsoft.com/office/drawing/2014/main" id="{DCA357CD-7CBB-675D-F054-AB17F80C5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017" y="3481389"/>
            <a:ext cx="2692853" cy="269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34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Lecture 15</vt:lpstr>
      <vt:lpstr>Now that you know a bit, you will start enjoying memes</vt:lpstr>
      <vt:lpstr>Today</vt:lpstr>
      <vt:lpstr>Ensemble Learning</vt:lpstr>
      <vt:lpstr>Random Forest</vt:lpstr>
      <vt:lpstr>Three ways of building ensembles</vt:lpstr>
      <vt:lpstr>Bagging</vt:lpstr>
      <vt:lpstr>Boosting</vt:lpstr>
      <vt:lpstr>Loss functions and getting funky</vt:lpstr>
      <vt:lpstr>Thinking time</vt:lpstr>
      <vt:lpstr>Take-away</vt:lpstr>
      <vt:lpstr>Boosting</vt:lpstr>
      <vt:lpstr>Thinking time</vt:lpstr>
      <vt:lpstr>Thinking time</vt:lpstr>
      <vt:lpstr>Random Forests are great</vt:lpstr>
      <vt:lpstr>Training several trees</vt:lpstr>
      <vt:lpstr>Training several trees – this doesn't work</vt:lpstr>
      <vt:lpstr>Thinking time</vt:lpstr>
      <vt:lpstr>Bootstrap Aggregating</vt:lpstr>
      <vt:lpstr>Bootstrap Aggregating</vt:lpstr>
      <vt:lpstr>Thinking time</vt:lpstr>
      <vt:lpstr>Another tweak – Random Feature Sampling</vt:lpstr>
      <vt:lpstr>Bagging + Random Features = Patches</vt:lpstr>
      <vt:lpstr>Consequences of bagging</vt:lpstr>
      <vt:lpstr>Why does it work?</vt:lpstr>
      <vt:lpstr>Why does it work?</vt:lpstr>
      <vt:lpstr>Bullseye intuition</vt:lpstr>
      <vt:lpstr>A bit of history</vt:lpstr>
      <vt:lpstr>Let's review visually</vt:lpstr>
      <vt:lpstr>Advantages of Random Forests</vt:lpstr>
      <vt:lpstr>Random Forest are more stable</vt:lpstr>
      <vt:lpstr>Thinking time</vt:lpstr>
      <vt:lpstr>Problems of Random Forests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2350</cp:revision>
  <dcterms:created xsi:type="dcterms:W3CDTF">2022-04-19T18:19:05Z</dcterms:created>
  <dcterms:modified xsi:type="dcterms:W3CDTF">2022-06-09T22:39:13Z</dcterms:modified>
</cp:coreProperties>
</file>