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7" r:id="rId4"/>
    <p:sldId id="382" r:id="rId5"/>
    <p:sldId id="383" r:id="rId6"/>
    <p:sldId id="384" r:id="rId7"/>
    <p:sldId id="385" r:id="rId8"/>
    <p:sldId id="386" r:id="rId9"/>
    <p:sldId id="387" r:id="rId10"/>
    <p:sldId id="390" r:id="rId11"/>
    <p:sldId id="388" r:id="rId12"/>
    <p:sldId id="389" r:id="rId13"/>
    <p:sldId id="391" r:id="rId14"/>
    <p:sldId id="392" r:id="rId15"/>
    <p:sldId id="393" r:id="rId16"/>
    <p:sldId id="394" r:id="rId17"/>
    <p:sldId id="395" r:id="rId18"/>
    <p:sldId id="396" r:id="rId19"/>
    <p:sldId id="258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E2D6A-C02D-493C-A45D-7563BB7F68A3}" v="2000" dt="2022-05-31T22:50:03.702"/>
    <p1510:client id="{0BC309DA-ECC5-4D07-8FE3-C7DEFA0E1740}" v="8" dt="2022-04-29T06:35:31.929"/>
    <p1510:client id="{1AE793B6-C85D-45D1-9087-2EB78E4F96CC}" v="2518" dt="2022-05-25T06:09:37.567"/>
    <p1510:client id="{25D74CD6-3827-40A4-A12B-BE818F9DB0FF}" v="9" dt="2022-05-12T07:09:00.587"/>
    <p1510:client id="{2DC0408D-7BCB-446B-8B7E-F535BD6047FA}" v="1423" dt="2022-05-01T19:01:07.494"/>
    <p1510:client id="{3766E3DF-D159-46F6-BC90-0D23F0ABA6D5}" v="2245" dt="2022-04-27T21:30:09.800"/>
    <p1510:client id="{4223A034-1D0A-446F-9466-48F516B76D6C}" v="1352" dt="2022-05-02T21:33:15.332"/>
    <p1510:client id="{42E75BCA-081D-45B6-A825-08B50F83AFCE}" v="1726" dt="2022-05-17T20:30:54.784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A98598EC-F8C5-4DEA-8E05-F38925D88EC8}" v="219" dt="2022-05-27T07:22:24.965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E0DB31FB-3338-49DF-AEB9-7CA3EC949DD9}" v="3398" dt="2022-05-26T23:45:47.041"/>
    <p1510:client id="{F05044C5-79E9-4416-A502-DC9BDA5D2A84}" v="92" dt="2022-05-06T06:35:13.254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E0DB31FB-3338-49DF-AEB9-7CA3EC949DD9}"/>
    <pc:docChg chg="addSld delSld modSld sldOrd">
      <pc:chgData name="Pablo Martin Calvo" userId="33475e84de89f0ed" providerId="Windows Live" clId="Web-{E0DB31FB-3338-49DF-AEB9-7CA3EC949DD9}" dt="2022-05-26T23:45:47.041" v="3266"/>
      <pc:docMkLst>
        <pc:docMk/>
      </pc:docMkLst>
      <pc:sldChg chg="modSp">
        <pc:chgData name="Pablo Martin Calvo" userId="33475e84de89f0ed" providerId="Windows Live" clId="Web-{E0DB31FB-3338-49DF-AEB9-7CA3EC949DD9}" dt="2022-05-25T20:51:47.47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E0DB31FB-3338-49DF-AEB9-7CA3EC949DD9}" dt="2022-05-25T20:51:35.30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E0DB31FB-3338-49DF-AEB9-7CA3EC949DD9}" dt="2022-05-25T20:51:47.47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E0DB31FB-3338-49DF-AEB9-7CA3EC949DD9}" dt="2022-05-26T21:57:05.794" v="688" actId="20577"/>
        <pc:sldMkLst>
          <pc:docMk/>
          <pc:sldMk cId="914369882" sldId="257"/>
        </pc:sldMkLst>
        <pc:spChg chg="mod">
          <ac:chgData name="Pablo Martin Calvo" userId="33475e84de89f0ed" providerId="Windows Live" clId="Web-{E0DB31FB-3338-49DF-AEB9-7CA3EC949DD9}" dt="2022-05-26T21:57:05.794" v="688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E0DB31FB-3338-49DF-AEB9-7CA3EC949DD9}" dt="2022-05-26T23:39:10.931" v="2911" actId="20577"/>
        <pc:sldMkLst>
          <pc:docMk/>
          <pc:sldMk cId="1766337224" sldId="258"/>
        </pc:sldMkLst>
        <pc:spChg chg="mod">
          <ac:chgData name="Pablo Martin Calvo" userId="33475e84de89f0ed" providerId="Windows Live" clId="Web-{E0DB31FB-3338-49DF-AEB9-7CA3EC949DD9}" dt="2022-05-26T23:39:10.931" v="2911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">
        <pc:chgData name="Pablo Martin Calvo" userId="33475e84de89f0ed" providerId="Windows Live" clId="Web-{E0DB31FB-3338-49DF-AEB9-7CA3EC949DD9}" dt="2022-05-25T21:07:59.519" v="597" actId="20577"/>
        <pc:sldMkLst>
          <pc:docMk/>
          <pc:sldMk cId="1306639207" sldId="325"/>
        </pc:sldMkLst>
        <pc:spChg chg="mod">
          <ac:chgData name="Pablo Martin Calvo" userId="33475e84de89f0ed" providerId="Windows Live" clId="Web-{E0DB31FB-3338-49DF-AEB9-7CA3EC949DD9}" dt="2022-05-25T20:59:02.163" v="31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1:07:59.519" v="597" actId="20577"/>
          <ac:spMkLst>
            <pc:docMk/>
            <pc:sldMk cId="1306639207" sldId="325"/>
            <ac:spMk id="3" creationId="{B642C093-7229-DD5E-5230-FB4B1906861D}"/>
          </ac:spMkLst>
        </pc:spChg>
        <pc:graphicFrameChg chg="add mod modGraphic">
          <ac:chgData name="Pablo Martin Calvo" userId="33475e84de89f0ed" providerId="Windows Live" clId="Web-{E0DB31FB-3338-49DF-AEB9-7CA3EC949DD9}" dt="2022-05-25T21:02:30.011" v="581" actId="1076"/>
          <ac:graphicFrameMkLst>
            <pc:docMk/>
            <pc:sldMk cId="1306639207" sldId="325"/>
            <ac:graphicFrameMk id="4" creationId="{CBFF18E4-E775-93CF-4CE8-0F2D9DF92CC9}"/>
          </ac:graphicFrameMkLst>
        </pc:graphicFrameChg>
        <pc:picChg chg="del">
          <ac:chgData name="Pablo Martin Calvo" userId="33475e84de89f0ed" providerId="Windows Live" clId="Web-{E0DB31FB-3338-49DF-AEB9-7CA3EC949DD9}" dt="2022-05-25T20:59:26.210" v="312"/>
          <ac:picMkLst>
            <pc:docMk/>
            <pc:sldMk cId="1306639207" sldId="325"/>
            <ac:picMk id="5" creationId="{F1C3F11B-1C55-9B76-6D56-5687A07D5D32}"/>
          </ac:picMkLst>
        </pc:picChg>
        <pc:picChg chg="add mod">
          <ac:chgData name="Pablo Martin Calvo" userId="33475e84de89f0ed" providerId="Windows Live" clId="Web-{E0DB31FB-3338-49DF-AEB9-7CA3EC949DD9}" dt="2022-05-25T21:02:23.839" v="580" actId="1076"/>
          <ac:picMkLst>
            <pc:docMk/>
            <pc:sldMk cId="1306639207" sldId="325"/>
            <ac:picMk id="6" creationId="{447A96E1-2D8C-2C7F-EA1A-40BCB7F96006}"/>
          </ac:picMkLst>
        </pc:picChg>
      </pc:sldChg>
      <pc:sldChg chg="addSp delSp modSp">
        <pc:chgData name="Pablo Martin Calvo" userId="33475e84de89f0ed" providerId="Windows Live" clId="Web-{E0DB31FB-3338-49DF-AEB9-7CA3EC949DD9}" dt="2022-05-26T22:49:14.078" v="1472" actId="14100"/>
        <pc:sldMkLst>
          <pc:docMk/>
          <pc:sldMk cId="2795754323" sldId="330"/>
        </pc:sldMkLst>
        <pc:spChg chg="mod">
          <ac:chgData name="Pablo Martin Calvo" userId="33475e84de89f0ed" providerId="Windows Live" clId="Web-{E0DB31FB-3338-49DF-AEB9-7CA3EC949DD9}" dt="2022-05-25T21:07:00.721" v="589" actId="20577"/>
          <ac:spMkLst>
            <pc:docMk/>
            <pc:sldMk cId="2795754323" sldId="330"/>
            <ac:spMk id="2" creationId="{19079AAE-962B-0556-BB4C-2B8FF1EAD979}"/>
          </ac:spMkLst>
        </pc:spChg>
        <pc:spChg chg="add mod">
          <ac:chgData name="Pablo Martin Calvo" userId="33475e84de89f0ed" providerId="Windows Live" clId="Web-{E0DB31FB-3338-49DF-AEB9-7CA3EC949DD9}" dt="2022-05-26T22:49:14.078" v="1472" actId="14100"/>
          <ac:spMkLst>
            <pc:docMk/>
            <pc:sldMk cId="2795754323" sldId="330"/>
            <ac:spMk id="3" creationId="{53208D99-9531-AC73-163C-B5BBED2FE836}"/>
          </ac:spMkLst>
        </pc:spChg>
        <pc:graphicFrameChg chg="add del mod modGraphic">
          <ac:chgData name="Pablo Martin Calvo" userId="33475e84de89f0ed" providerId="Windows Live" clId="Web-{E0DB31FB-3338-49DF-AEB9-7CA3EC949DD9}" dt="2022-05-26T22:49:09.843" v="1471"/>
          <ac:graphicFrameMkLst>
            <pc:docMk/>
            <pc:sldMk cId="2795754323" sldId="330"/>
            <ac:graphicFrameMk id="6" creationId="{3954D6C7-6C09-7136-A0A3-99631C3520E8}"/>
          </ac:graphicFrameMkLst>
        </pc:graphicFrameChg>
        <pc:picChg chg="del">
          <ac:chgData name="Pablo Martin Calvo" userId="33475e84de89f0ed" providerId="Windows Live" clId="Web-{E0DB31FB-3338-49DF-AEB9-7CA3EC949DD9}" dt="2022-05-25T21:07:02.831" v="590"/>
          <ac:picMkLst>
            <pc:docMk/>
            <pc:sldMk cId="2795754323" sldId="330"/>
            <ac:picMk id="4" creationId="{C92FF953-C4AC-470C-592A-B5A0A9DB29D2}"/>
          </ac:picMkLst>
        </pc:picChg>
        <pc:picChg chg="add del mod">
          <ac:chgData name="Pablo Martin Calvo" userId="33475e84de89f0ed" providerId="Windows Live" clId="Web-{E0DB31FB-3338-49DF-AEB9-7CA3EC949DD9}" dt="2022-05-26T22:47:13.310" v="1405"/>
          <ac:picMkLst>
            <pc:docMk/>
            <pc:sldMk cId="2795754323" sldId="330"/>
            <ac:picMk id="4" creationId="{E97FCFF7-6E7C-93CD-12A6-474F1C5B320A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2"/>
        <pc:sldMkLst>
          <pc:docMk/>
          <pc:sldMk cId="4251559237" sldId="331"/>
        </pc:sldMkLst>
      </pc:sldChg>
      <pc:sldChg chg="del">
        <pc:chgData name="Pablo Martin Calvo" userId="33475e84de89f0ed" providerId="Windows Live" clId="Web-{E0DB31FB-3338-49DF-AEB9-7CA3EC949DD9}" dt="2022-05-26T23:45:47.041" v="3260"/>
        <pc:sldMkLst>
          <pc:docMk/>
          <pc:sldMk cId="3833814807" sldId="332"/>
        </pc:sldMkLst>
      </pc:sldChg>
      <pc:sldChg chg="delSp modSp">
        <pc:chgData name="Pablo Martin Calvo" userId="33475e84de89f0ed" providerId="Windows Live" clId="Web-{E0DB31FB-3338-49DF-AEB9-7CA3EC949DD9}" dt="2022-05-25T20:55:15.326" v="214" actId="20577"/>
        <pc:sldMkLst>
          <pc:docMk/>
          <pc:sldMk cId="165389348" sldId="345"/>
        </pc:sldMkLst>
        <pc:spChg chg="mod">
          <ac:chgData name="Pablo Martin Calvo" userId="33475e84de89f0ed" providerId="Windows Live" clId="Web-{E0DB31FB-3338-49DF-AEB9-7CA3EC949DD9}" dt="2022-05-25T20:53:39.871" v="93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5:15.326" v="214" actId="20577"/>
          <ac:spMkLst>
            <pc:docMk/>
            <pc:sldMk cId="165389348" sldId="345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5T20:53:43.699" v="94"/>
          <ac:picMkLst>
            <pc:docMk/>
            <pc:sldMk cId="165389348" sldId="345"/>
            <ac:picMk id="4" creationId="{5A6AD323-3CAA-F382-CC4A-57F3479DC184}"/>
          </ac:picMkLst>
        </pc:picChg>
      </pc:sldChg>
      <pc:sldChg chg="del">
        <pc:chgData name="Pablo Martin Calvo" userId="33475e84de89f0ed" providerId="Windows Live" clId="Web-{E0DB31FB-3338-49DF-AEB9-7CA3EC949DD9}" dt="2022-05-26T23:45:47.041" v="3265"/>
        <pc:sldMkLst>
          <pc:docMk/>
          <pc:sldMk cId="3592964597" sldId="346"/>
        </pc:sldMkLst>
      </pc:sldChg>
      <pc:sldChg chg="del">
        <pc:chgData name="Pablo Martin Calvo" userId="33475e84de89f0ed" providerId="Windows Live" clId="Web-{E0DB31FB-3338-49DF-AEB9-7CA3EC949DD9}" dt="2022-05-26T23:45:47.041" v="3264"/>
        <pc:sldMkLst>
          <pc:docMk/>
          <pc:sldMk cId="2953023297" sldId="347"/>
        </pc:sldMkLst>
      </pc:sldChg>
      <pc:sldChg chg="del">
        <pc:chgData name="Pablo Martin Calvo" userId="33475e84de89f0ed" providerId="Windows Live" clId="Web-{E0DB31FB-3338-49DF-AEB9-7CA3EC949DD9}" dt="2022-05-26T23:45:47.041" v="3263"/>
        <pc:sldMkLst>
          <pc:docMk/>
          <pc:sldMk cId="170197806" sldId="348"/>
        </pc:sldMkLst>
      </pc:sldChg>
      <pc:sldChg chg="del">
        <pc:chgData name="Pablo Martin Calvo" userId="33475e84de89f0ed" providerId="Windows Live" clId="Web-{E0DB31FB-3338-49DF-AEB9-7CA3EC949DD9}" dt="2022-05-26T23:45:47.041" v="3261"/>
        <pc:sldMkLst>
          <pc:docMk/>
          <pc:sldMk cId="954232636" sldId="349"/>
        </pc:sldMkLst>
      </pc:sldChg>
      <pc:sldChg chg="del">
        <pc:chgData name="Pablo Martin Calvo" userId="33475e84de89f0ed" providerId="Windows Live" clId="Web-{E0DB31FB-3338-49DF-AEB9-7CA3EC949DD9}" dt="2022-05-26T23:45:47.041" v="3259"/>
        <pc:sldMkLst>
          <pc:docMk/>
          <pc:sldMk cId="2854188650" sldId="350"/>
        </pc:sldMkLst>
      </pc:sldChg>
      <pc:sldChg chg="del">
        <pc:chgData name="Pablo Martin Calvo" userId="33475e84de89f0ed" providerId="Windows Live" clId="Web-{E0DB31FB-3338-49DF-AEB9-7CA3EC949DD9}" dt="2022-05-26T23:45:47.041" v="3258"/>
        <pc:sldMkLst>
          <pc:docMk/>
          <pc:sldMk cId="2892549244" sldId="351"/>
        </pc:sldMkLst>
      </pc:sldChg>
      <pc:sldChg chg="del">
        <pc:chgData name="Pablo Martin Calvo" userId="33475e84de89f0ed" providerId="Windows Live" clId="Web-{E0DB31FB-3338-49DF-AEB9-7CA3EC949DD9}" dt="2022-05-26T23:45:47.041" v="3257"/>
        <pc:sldMkLst>
          <pc:docMk/>
          <pc:sldMk cId="1115045073" sldId="352"/>
        </pc:sldMkLst>
      </pc:sldChg>
      <pc:sldChg chg="del">
        <pc:chgData name="Pablo Martin Calvo" userId="33475e84de89f0ed" providerId="Windows Live" clId="Web-{E0DB31FB-3338-49DF-AEB9-7CA3EC949DD9}" dt="2022-05-26T23:45:47.041" v="3256"/>
        <pc:sldMkLst>
          <pc:docMk/>
          <pc:sldMk cId="2129641649" sldId="353"/>
        </pc:sldMkLst>
      </pc:sldChg>
      <pc:sldChg chg="del">
        <pc:chgData name="Pablo Martin Calvo" userId="33475e84de89f0ed" providerId="Windows Live" clId="Web-{E0DB31FB-3338-49DF-AEB9-7CA3EC949DD9}" dt="2022-05-26T23:45:47.025" v="3249"/>
        <pc:sldMkLst>
          <pc:docMk/>
          <pc:sldMk cId="2023437337" sldId="354"/>
        </pc:sldMkLst>
      </pc:sldChg>
      <pc:sldChg chg="del">
        <pc:chgData name="Pablo Martin Calvo" userId="33475e84de89f0ed" providerId="Windows Live" clId="Web-{E0DB31FB-3338-49DF-AEB9-7CA3EC949DD9}" dt="2022-05-26T23:45:47.025" v="3248"/>
        <pc:sldMkLst>
          <pc:docMk/>
          <pc:sldMk cId="3822576343" sldId="355"/>
        </pc:sldMkLst>
      </pc:sldChg>
      <pc:sldChg chg="del">
        <pc:chgData name="Pablo Martin Calvo" userId="33475e84de89f0ed" providerId="Windows Live" clId="Web-{E0DB31FB-3338-49DF-AEB9-7CA3EC949DD9}" dt="2022-05-26T23:45:47.025" v="3247"/>
        <pc:sldMkLst>
          <pc:docMk/>
          <pc:sldMk cId="547037853" sldId="356"/>
        </pc:sldMkLst>
      </pc:sldChg>
      <pc:sldChg chg="del">
        <pc:chgData name="Pablo Martin Calvo" userId="33475e84de89f0ed" providerId="Windows Live" clId="Web-{E0DB31FB-3338-49DF-AEB9-7CA3EC949DD9}" dt="2022-05-26T23:45:47.025" v="3246"/>
        <pc:sldMkLst>
          <pc:docMk/>
          <pc:sldMk cId="2407324514" sldId="357"/>
        </pc:sldMkLst>
      </pc:sldChg>
      <pc:sldChg chg="del">
        <pc:chgData name="Pablo Martin Calvo" userId="33475e84de89f0ed" providerId="Windows Live" clId="Web-{E0DB31FB-3338-49DF-AEB9-7CA3EC949DD9}" dt="2022-05-26T23:45:47.025" v="3245"/>
        <pc:sldMkLst>
          <pc:docMk/>
          <pc:sldMk cId="3241436475" sldId="358"/>
        </pc:sldMkLst>
      </pc:sldChg>
      <pc:sldChg chg="del">
        <pc:chgData name="Pablo Martin Calvo" userId="33475e84de89f0ed" providerId="Windows Live" clId="Web-{E0DB31FB-3338-49DF-AEB9-7CA3EC949DD9}" dt="2022-05-26T23:45:47.041" v="3255"/>
        <pc:sldMkLst>
          <pc:docMk/>
          <pc:sldMk cId="4080338419" sldId="359"/>
        </pc:sldMkLst>
      </pc:sldChg>
      <pc:sldChg chg="del">
        <pc:chgData name="Pablo Martin Calvo" userId="33475e84de89f0ed" providerId="Windows Live" clId="Web-{E0DB31FB-3338-49DF-AEB9-7CA3EC949DD9}" dt="2022-05-26T23:45:47.041" v="3254"/>
        <pc:sldMkLst>
          <pc:docMk/>
          <pc:sldMk cId="2846387149" sldId="360"/>
        </pc:sldMkLst>
      </pc:sldChg>
      <pc:sldChg chg="del">
        <pc:chgData name="Pablo Martin Calvo" userId="33475e84de89f0ed" providerId="Windows Live" clId="Web-{E0DB31FB-3338-49DF-AEB9-7CA3EC949DD9}" dt="2022-05-26T23:45:47.041" v="3253"/>
        <pc:sldMkLst>
          <pc:docMk/>
          <pc:sldMk cId="4137485903" sldId="361"/>
        </pc:sldMkLst>
      </pc:sldChg>
      <pc:sldChg chg="del">
        <pc:chgData name="Pablo Martin Calvo" userId="33475e84de89f0ed" providerId="Windows Live" clId="Web-{E0DB31FB-3338-49DF-AEB9-7CA3EC949DD9}" dt="2022-05-26T23:45:47.041" v="3251"/>
        <pc:sldMkLst>
          <pc:docMk/>
          <pc:sldMk cId="864449022" sldId="362"/>
        </pc:sldMkLst>
      </pc:sldChg>
      <pc:sldChg chg="del">
        <pc:chgData name="Pablo Martin Calvo" userId="33475e84de89f0ed" providerId="Windows Live" clId="Web-{E0DB31FB-3338-49DF-AEB9-7CA3EC949DD9}" dt="2022-05-26T23:45:47.041" v="3252"/>
        <pc:sldMkLst>
          <pc:docMk/>
          <pc:sldMk cId="236378586" sldId="363"/>
        </pc:sldMkLst>
      </pc:sldChg>
      <pc:sldChg chg="del">
        <pc:chgData name="Pablo Martin Calvo" userId="33475e84de89f0ed" providerId="Windows Live" clId="Web-{E0DB31FB-3338-49DF-AEB9-7CA3EC949DD9}" dt="2022-05-26T23:45:47.025" v="3250"/>
        <pc:sldMkLst>
          <pc:docMk/>
          <pc:sldMk cId="976318812" sldId="364"/>
        </pc:sldMkLst>
      </pc:sldChg>
      <pc:sldChg chg="add ord">
        <pc:chgData name="Pablo Martin Calvo" userId="33475e84de89f0ed" providerId="Windows Live" clId="Web-{E0DB31FB-3338-49DF-AEB9-7CA3EC949DD9}" dt="2022-05-25T20:53:31.808" v="90"/>
        <pc:sldMkLst>
          <pc:docMk/>
          <pc:sldMk cId="189140790" sldId="365"/>
        </pc:sldMkLst>
      </pc:sldChg>
      <pc:sldChg chg="modSp add ord replId">
        <pc:chgData name="Pablo Martin Calvo" userId="33475e84de89f0ed" providerId="Windows Live" clId="Web-{E0DB31FB-3338-49DF-AEB9-7CA3EC949DD9}" dt="2022-05-25T20:58:53.881" v="306" actId="20577"/>
        <pc:sldMkLst>
          <pc:docMk/>
          <pc:sldMk cId="1479892410" sldId="366"/>
        </pc:sldMkLst>
        <pc:spChg chg="mod">
          <ac:chgData name="Pablo Martin Calvo" userId="33475e84de89f0ed" providerId="Windows Live" clId="Web-{E0DB31FB-3338-49DF-AEB9-7CA3EC949DD9}" dt="2022-05-25T20:55:32.014" v="228" actId="20577"/>
          <ac:spMkLst>
            <pc:docMk/>
            <pc:sldMk cId="1479892410" sldId="36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5T20:58:53.881" v="306" actId="20577"/>
          <ac:spMkLst>
            <pc:docMk/>
            <pc:sldMk cId="1479892410" sldId="366"/>
            <ac:spMk id="3" creationId="{B642C093-7229-DD5E-5230-FB4B1906861D}"/>
          </ac:spMkLst>
        </pc:spChg>
      </pc:sldChg>
      <pc:sldChg chg="add del">
        <pc:chgData name="Pablo Martin Calvo" userId="33475e84de89f0ed" providerId="Windows Live" clId="Web-{E0DB31FB-3338-49DF-AEB9-7CA3EC949DD9}" dt="2022-05-25T20:55:20.701" v="216"/>
        <pc:sldMkLst>
          <pc:docMk/>
          <pc:sldMk cId="2148401835" sldId="366"/>
        </pc:sldMkLst>
      </pc:sldChg>
      <pc:sldChg chg="addSp delSp modSp add replId">
        <pc:chgData name="Pablo Martin Calvo" userId="33475e84de89f0ed" providerId="Windows Live" clId="Web-{E0DB31FB-3338-49DF-AEB9-7CA3EC949DD9}" dt="2022-05-26T22:04:03.037" v="1198" actId="14100"/>
        <pc:sldMkLst>
          <pc:docMk/>
          <pc:sldMk cId="3556243100" sldId="367"/>
        </pc:sldMkLst>
        <pc:spChg chg="mod">
          <ac:chgData name="Pablo Martin Calvo" userId="33475e84de89f0ed" providerId="Windows Live" clId="Web-{E0DB31FB-3338-49DF-AEB9-7CA3EC949DD9}" dt="2022-05-26T21:57:13.013" v="690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04:03.037" v="1198" actId="14100"/>
          <ac:spMkLst>
            <pc:docMk/>
            <pc:sldMk cId="3556243100" sldId="367"/>
            <ac:spMk id="3" creationId="{B642C093-7229-DD5E-5230-FB4B1906861D}"/>
          </ac:spMkLst>
        </pc:spChg>
        <pc:picChg chg="add del mod">
          <ac:chgData name="Pablo Martin Calvo" userId="33475e84de89f0ed" providerId="Windows Live" clId="Web-{E0DB31FB-3338-49DF-AEB9-7CA3EC949DD9}" dt="2022-05-26T22:04:00.240" v="1197"/>
          <ac:picMkLst>
            <pc:docMk/>
            <pc:sldMk cId="3556243100" sldId="367"/>
            <ac:picMk id="4" creationId="{B29AADD4-30A5-5B8D-5FBA-ECAC95CE3B31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2:03:30.286" v="1183" actId="20577"/>
        <pc:sldMkLst>
          <pc:docMk/>
          <pc:sldMk cId="2112470841" sldId="368"/>
        </pc:sldMkLst>
        <pc:spChg chg="mod">
          <ac:chgData name="Pablo Martin Calvo" userId="33475e84de89f0ed" providerId="Windows Live" clId="Web-{E0DB31FB-3338-49DF-AEB9-7CA3EC949DD9}" dt="2022-05-26T22:03:30.286" v="1183" actId="20577"/>
          <ac:spMkLst>
            <pc:docMk/>
            <pc:sldMk cId="2112470841" sldId="368"/>
            <ac:spMk id="3" creationId="{B642C093-7229-DD5E-5230-FB4B1906861D}"/>
          </ac:spMkLst>
        </pc:spChg>
        <pc:picChg chg="del">
          <ac:chgData name="Pablo Martin Calvo" userId="33475e84de89f0ed" providerId="Windows Live" clId="Web-{E0DB31FB-3338-49DF-AEB9-7CA3EC949DD9}" dt="2022-05-26T22:01:14.924" v="923"/>
          <ac:picMkLst>
            <pc:docMk/>
            <pc:sldMk cId="2112470841" sldId="368"/>
            <ac:picMk id="4" creationId="{B29AADD4-30A5-5B8D-5FBA-ECAC95CE3B31}"/>
          </ac:picMkLst>
        </pc:picChg>
      </pc:sldChg>
      <pc:sldChg chg="modSp add replId">
        <pc:chgData name="Pablo Martin Calvo" userId="33475e84de89f0ed" providerId="Windows Live" clId="Web-{E0DB31FB-3338-49DF-AEB9-7CA3EC949DD9}" dt="2022-05-26T22:03:53.458" v="1190" actId="20577"/>
        <pc:sldMkLst>
          <pc:docMk/>
          <pc:sldMk cId="1142497401" sldId="369"/>
        </pc:sldMkLst>
        <pc:spChg chg="mod">
          <ac:chgData name="Pablo Martin Calvo" userId="33475e84de89f0ed" providerId="Windows Live" clId="Web-{E0DB31FB-3338-49DF-AEB9-7CA3EC949DD9}" dt="2022-05-26T22:03:53.458" v="1190" actId="20577"/>
          <ac:spMkLst>
            <pc:docMk/>
            <pc:sldMk cId="1142497401" sldId="369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E0DB31FB-3338-49DF-AEB9-7CA3EC949DD9}" dt="2022-05-26T22:29:47.776" v="1393" actId="20577"/>
        <pc:sldMkLst>
          <pc:docMk/>
          <pc:sldMk cId="412561542" sldId="370"/>
        </pc:sldMkLst>
        <pc:spChg chg="mod">
          <ac:chgData name="Pablo Martin Calvo" userId="33475e84de89f0ed" providerId="Windows Live" clId="Web-{E0DB31FB-3338-49DF-AEB9-7CA3EC949DD9}" dt="2022-05-26T22:27:00.802" v="1230" actId="20577"/>
          <ac:spMkLst>
            <pc:docMk/>
            <pc:sldMk cId="412561542" sldId="37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2:29:47.776" v="1393" actId="20577"/>
          <ac:spMkLst>
            <pc:docMk/>
            <pc:sldMk cId="412561542" sldId="370"/>
            <ac:spMk id="3" creationId="{B642C093-7229-DD5E-5230-FB4B1906861D}"/>
          </ac:spMkLst>
        </pc:spChg>
        <pc:graphicFrameChg chg="del">
          <ac:chgData name="Pablo Martin Calvo" userId="33475e84de89f0ed" providerId="Windows Live" clId="Web-{E0DB31FB-3338-49DF-AEB9-7CA3EC949DD9}" dt="2022-05-26T22:26:42.160" v="1218"/>
          <ac:graphicFrameMkLst>
            <pc:docMk/>
            <pc:sldMk cId="412561542" sldId="370"/>
            <ac:graphicFrameMk id="4" creationId="{CBFF18E4-E775-93CF-4CE8-0F2D9DF92CC9}"/>
          </ac:graphicFrameMkLst>
        </pc:graphicFrameChg>
        <pc:picChg chg="add mod">
          <ac:chgData name="Pablo Martin Calvo" userId="33475e84de89f0ed" providerId="Windows Live" clId="Web-{E0DB31FB-3338-49DF-AEB9-7CA3EC949DD9}" dt="2022-05-26T22:28:29.712" v="1296" actId="1076"/>
          <ac:picMkLst>
            <pc:docMk/>
            <pc:sldMk cId="412561542" sldId="370"/>
            <ac:picMk id="5" creationId="{815CE5F3-2D16-6169-C50B-93145F4AB9A5}"/>
          </ac:picMkLst>
        </pc:picChg>
        <pc:picChg chg="del">
          <ac:chgData name="Pablo Martin Calvo" userId="33475e84de89f0ed" providerId="Windows Live" clId="Web-{E0DB31FB-3338-49DF-AEB9-7CA3EC949DD9}" dt="2022-05-26T22:26:44.364" v="1219"/>
          <ac:picMkLst>
            <pc:docMk/>
            <pc:sldMk cId="412561542" sldId="370"/>
            <ac:picMk id="6" creationId="{447A96E1-2D8C-2C7F-EA1A-40BCB7F96006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0:09.536" v="2149" actId="20577"/>
        <pc:sldMkLst>
          <pc:docMk/>
          <pc:sldMk cId="809249853" sldId="371"/>
        </pc:sldMkLst>
        <pc:spChg chg="mod">
          <ac:chgData name="Pablo Martin Calvo" userId="33475e84de89f0ed" providerId="Windows Live" clId="Web-{E0DB31FB-3338-49DF-AEB9-7CA3EC949DD9}" dt="2022-05-26T22:49:34.687" v="1503" actId="20577"/>
          <ac:spMkLst>
            <pc:docMk/>
            <pc:sldMk cId="809249853" sldId="371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09.536" v="2149" actId="20577"/>
          <ac:spMkLst>
            <pc:docMk/>
            <pc:sldMk cId="809249853" sldId="371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2:57:15.132" v="1643" actId="1076"/>
          <ac:spMkLst>
            <pc:docMk/>
            <pc:sldMk cId="809249853" sldId="371"/>
            <ac:spMk id="9" creationId="{0D1D0BA7-DE9A-FBFB-7DDB-6F12FCEA906A}"/>
          </ac:spMkLst>
        </pc:spChg>
        <pc:graphicFrameChg chg="add mod modGraphic">
          <ac:chgData name="Pablo Martin Calvo" userId="33475e84de89f0ed" providerId="Windows Live" clId="Web-{E0DB31FB-3338-49DF-AEB9-7CA3EC949DD9}" dt="2022-05-26T22:56:18.381" v="1589" actId="1076"/>
          <ac:graphicFrameMkLst>
            <pc:docMk/>
            <pc:sldMk cId="809249853" sldId="371"/>
            <ac:graphicFrameMk id="8" creationId="{7C1AC3FF-F27E-1BFF-4B0A-B0D1CF628C80}"/>
          </ac:graphicFrameMkLst>
        </pc:graphicFrameChg>
        <pc:picChg chg="add del mod">
          <ac:chgData name="Pablo Martin Calvo" userId="33475e84de89f0ed" providerId="Windows Live" clId="Web-{E0DB31FB-3338-49DF-AEB9-7CA3EC949DD9}" dt="2022-05-26T22:55:41.880" v="1580"/>
          <ac:picMkLst>
            <pc:docMk/>
            <pc:sldMk cId="809249853" sldId="371"/>
            <ac:picMk id="4" creationId="{320A3C24-56B9-EB6A-D798-F60F5634B2A1}"/>
          </ac:picMkLst>
        </pc:picChg>
        <pc:picChg chg="add del mod">
          <ac:chgData name="Pablo Martin Calvo" userId="33475e84de89f0ed" providerId="Windows Live" clId="Web-{E0DB31FB-3338-49DF-AEB9-7CA3EC949DD9}" dt="2022-05-26T22:55:47.818" v="1582"/>
          <ac:picMkLst>
            <pc:docMk/>
            <pc:sldMk cId="809249853" sldId="371"/>
            <ac:picMk id="5" creationId="{B362A877-71AD-842B-0124-F934C5C883A5}"/>
          </ac:picMkLst>
        </pc:picChg>
        <pc:picChg chg="add del mod">
          <ac:chgData name="Pablo Martin Calvo" userId="33475e84de89f0ed" providerId="Windows Live" clId="Web-{E0DB31FB-3338-49DF-AEB9-7CA3EC949DD9}" dt="2022-05-26T22:55:54.302" v="1584"/>
          <ac:picMkLst>
            <pc:docMk/>
            <pc:sldMk cId="809249853" sldId="371"/>
            <ac:picMk id="6" creationId="{BE1AD708-799F-756B-C81C-E317E10604F9}"/>
          </ac:picMkLst>
        </pc:picChg>
        <pc:picChg chg="add del mod">
          <ac:chgData name="Pablo Martin Calvo" userId="33475e84de89f0ed" providerId="Windows Live" clId="Web-{E0DB31FB-3338-49DF-AEB9-7CA3EC949DD9}" dt="2022-05-26T23:14:14.142" v="1861"/>
          <ac:picMkLst>
            <pc:docMk/>
            <pc:sldMk cId="809249853" sldId="371"/>
            <ac:picMk id="10" creationId="{7F7FA29A-B3EA-A42D-6EDF-DB66C56A1A27}"/>
          </ac:picMkLst>
        </pc:picChg>
      </pc:sldChg>
      <pc:sldChg chg="delSp modSp add replId">
        <pc:chgData name="Pablo Martin Calvo" userId="33475e84de89f0ed" providerId="Windows Live" clId="Web-{E0DB31FB-3338-49DF-AEB9-7CA3EC949DD9}" dt="2022-05-26T23:20:27.349" v="2164" actId="20577"/>
        <pc:sldMkLst>
          <pc:docMk/>
          <pc:sldMk cId="893786256" sldId="372"/>
        </pc:sldMkLst>
        <pc:spChg chg="mod">
          <ac:chgData name="Pablo Martin Calvo" userId="33475e84de89f0ed" providerId="Windows Live" clId="Web-{E0DB31FB-3338-49DF-AEB9-7CA3EC949DD9}" dt="2022-05-26T23:02:08.488" v="1680" actId="20577"/>
          <ac:spMkLst>
            <pc:docMk/>
            <pc:sldMk cId="893786256" sldId="372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0:27.349" v="2164" actId="20577"/>
          <ac:spMkLst>
            <pc:docMk/>
            <pc:sldMk cId="893786256" sldId="372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02:39.540" v="1710"/>
          <ac:spMkLst>
            <pc:docMk/>
            <pc:sldMk cId="893786256" sldId="372"/>
            <ac:spMk id="9" creationId="{0D1D0BA7-DE9A-FBFB-7DDB-6F12FCEA906A}"/>
          </ac:spMkLst>
        </pc:spChg>
        <pc:graphicFrameChg chg="del">
          <ac:chgData name="Pablo Martin Calvo" userId="33475e84de89f0ed" providerId="Windows Live" clId="Web-{E0DB31FB-3338-49DF-AEB9-7CA3EC949DD9}" dt="2022-05-26T23:02:38.274" v="1709"/>
          <ac:graphicFrameMkLst>
            <pc:docMk/>
            <pc:sldMk cId="893786256" sldId="372"/>
            <ac:graphicFrameMk id="8" creationId="{7C1AC3FF-F27E-1BFF-4B0A-B0D1CF628C80}"/>
          </ac:graphicFrameMkLst>
        </pc:graphicFrameChg>
        <pc:picChg chg="mod">
          <ac:chgData name="Pablo Martin Calvo" userId="33475e84de89f0ed" providerId="Windows Live" clId="Web-{E0DB31FB-3338-49DF-AEB9-7CA3EC949DD9}" dt="2022-05-26T23:02:44.009" v="1712" actId="1076"/>
          <ac:picMkLst>
            <pc:docMk/>
            <pc:sldMk cId="893786256" sldId="372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19:54.815" v="2138" actId="20577"/>
        <pc:sldMkLst>
          <pc:docMk/>
          <pc:sldMk cId="3775714615" sldId="373"/>
        </pc:sldMkLst>
        <pc:spChg chg="mod">
          <ac:chgData name="Pablo Martin Calvo" userId="33475e84de89f0ed" providerId="Windows Live" clId="Web-{E0DB31FB-3338-49DF-AEB9-7CA3EC949DD9}" dt="2022-05-26T23:19:54.815" v="2138" actId="20577"/>
          <ac:spMkLst>
            <pc:docMk/>
            <pc:sldMk cId="3775714615" sldId="373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18:26.860" v="2030" actId="20577"/>
          <ac:spMkLst>
            <pc:docMk/>
            <pc:sldMk cId="3775714615" sldId="373"/>
            <ac:spMk id="3" creationId="{53208D99-9531-AC73-163C-B5BBED2FE836}"/>
          </ac:spMkLst>
        </pc:spChg>
        <pc:picChg chg="add mod">
          <ac:chgData name="Pablo Martin Calvo" userId="33475e84de89f0ed" providerId="Windows Live" clId="Web-{E0DB31FB-3338-49DF-AEB9-7CA3EC949DD9}" dt="2022-05-26T23:13:41.985" v="1825" actId="1076"/>
          <ac:picMkLst>
            <pc:docMk/>
            <pc:sldMk cId="3775714615" sldId="373"/>
            <ac:picMk id="4" creationId="{87EFBA22-967B-E4AE-1CBE-093D215100A3}"/>
          </ac:picMkLst>
        </pc:picChg>
        <pc:picChg chg="del">
          <ac:chgData name="Pablo Martin Calvo" userId="33475e84de89f0ed" providerId="Windows Live" clId="Web-{E0DB31FB-3338-49DF-AEB9-7CA3EC949DD9}" dt="2022-05-26T23:13:31.079" v="1822"/>
          <ac:picMkLst>
            <pc:docMk/>
            <pc:sldMk cId="3775714615" sldId="373"/>
            <ac:picMk id="10" creationId="{7F7FA29A-B3EA-A42D-6EDF-DB66C56A1A27}"/>
          </ac:picMkLst>
        </pc:picChg>
      </pc:sldChg>
      <pc:sldChg chg="addSp delSp modSp add replId">
        <pc:chgData name="Pablo Martin Calvo" userId="33475e84de89f0ed" providerId="Windows Live" clId="Web-{E0DB31FB-3338-49DF-AEB9-7CA3EC949DD9}" dt="2022-05-26T23:26:56.381" v="2352" actId="20577"/>
        <pc:sldMkLst>
          <pc:docMk/>
          <pc:sldMk cId="973427387" sldId="374"/>
        </pc:sldMkLst>
        <pc:spChg chg="mod">
          <ac:chgData name="Pablo Martin Calvo" userId="33475e84de89f0ed" providerId="Windows Live" clId="Web-{E0DB31FB-3338-49DF-AEB9-7CA3EC949DD9}" dt="2022-05-26T23:19:43.986" v="2119" actId="20577"/>
          <ac:spMkLst>
            <pc:docMk/>
            <pc:sldMk cId="973427387" sldId="374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6:56.381" v="2352" actId="20577"/>
          <ac:spMkLst>
            <pc:docMk/>
            <pc:sldMk cId="973427387" sldId="374"/>
            <ac:spMk id="3" creationId="{53208D99-9531-AC73-163C-B5BBED2FE836}"/>
          </ac:spMkLst>
        </pc:spChg>
        <pc:spChg chg="add mod">
          <ac:chgData name="Pablo Martin Calvo" userId="33475e84de89f0ed" providerId="Windows Live" clId="Web-{E0DB31FB-3338-49DF-AEB9-7CA3EC949DD9}" dt="2022-05-26T23:25:45.471" v="2346" actId="20577"/>
          <ac:spMkLst>
            <pc:docMk/>
            <pc:sldMk cId="973427387" sldId="374"/>
            <ac:spMk id="6" creationId="{5B03E857-6465-1408-BF88-EA05721FA5D3}"/>
          </ac:spMkLst>
        </pc:spChg>
        <pc:picChg chg="del">
          <ac:chgData name="Pablo Martin Calvo" userId="33475e84de89f0ed" providerId="Windows Live" clId="Web-{E0DB31FB-3338-49DF-AEB9-7CA3EC949DD9}" dt="2022-05-26T23:18:57.579" v="2053"/>
          <ac:picMkLst>
            <pc:docMk/>
            <pc:sldMk cId="973427387" sldId="374"/>
            <ac:picMk id="4" creationId="{87EFBA22-967B-E4AE-1CBE-093D215100A3}"/>
          </ac:picMkLst>
        </pc:picChg>
      </pc:sldChg>
      <pc:sldChg chg="add del replId">
        <pc:chgData name="Pablo Martin Calvo" userId="33475e84de89f0ed" providerId="Windows Live" clId="Web-{E0DB31FB-3338-49DF-AEB9-7CA3EC949DD9}" dt="2022-05-26T23:25:16.752" v="2335"/>
        <pc:sldMkLst>
          <pc:docMk/>
          <pc:sldMk cId="343226400" sldId="375"/>
        </pc:sldMkLst>
      </pc:sldChg>
      <pc:sldChg chg="add del replId">
        <pc:chgData name="Pablo Martin Calvo" userId="33475e84de89f0ed" providerId="Windows Live" clId="Web-{E0DB31FB-3338-49DF-AEB9-7CA3EC949DD9}" dt="2022-05-26T23:25:13.127" v="2333"/>
        <pc:sldMkLst>
          <pc:docMk/>
          <pc:sldMk cId="2678007819" sldId="375"/>
        </pc:sldMkLst>
      </pc:sldChg>
      <pc:sldChg chg="delSp modSp add replId">
        <pc:chgData name="Pablo Martin Calvo" userId="33475e84de89f0ed" providerId="Windows Live" clId="Web-{E0DB31FB-3338-49DF-AEB9-7CA3EC949DD9}" dt="2022-05-26T23:28:47.446" v="2558" actId="20577"/>
        <pc:sldMkLst>
          <pc:docMk/>
          <pc:sldMk cId="3708719523" sldId="375"/>
        </pc:sldMkLst>
        <pc:spChg chg="mod">
          <ac:chgData name="Pablo Martin Calvo" userId="33475e84de89f0ed" providerId="Windows Live" clId="Web-{E0DB31FB-3338-49DF-AEB9-7CA3EC949DD9}" dt="2022-05-26T23:27:12.288" v="2361" actId="20577"/>
          <ac:spMkLst>
            <pc:docMk/>
            <pc:sldMk cId="3708719523" sldId="375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28:47.446" v="2558" actId="20577"/>
          <ac:spMkLst>
            <pc:docMk/>
            <pc:sldMk cId="3708719523" sldId="375"/>
            <ac:spMk id="3" creationId="{53208D99-9531-AC73-163C-B5BBED2FE836}"/>
          </ac:spMkLst>
        </pc:spChg>
        <pc:spChg chg="del">
          <ac:chgData name="Pablo Martin Calvo" userId="33475e84de89f0ed" providerId="Windows Live" clId="Web-{E0DB31FB-3338-49DF-AEB9-7CA3EC949DD9}" dt="2022-05-26T23:27:14.788" v="2362"/>
          <ac:spMkLst>
            <pc:docMk/>
            <pc:sldMk cId="3708719523" sldId="375"/>
            <ac:spMk id="6" creationId="{5B03E857-6465-1408-BF88-EA05721FA5D3}"/>
          </ac:spMkLst>
        </pc:spChg>
      </pc:sldChg>
      <pc:sldChg chg="modSp add replId">
        <pc:chgData name="Pablo Martin Calvo" userId="33475e84de89f0ed" providerId="Windows Live" clId="Web-{E0DB31FB-3338-49DF-AEB9-7CA3EC949DD9}" dt="2022-05-26T23:41:30.191" v="3042" actId="20577"/>
        <pc:sldMkLst>
          <pc:docMk/>
          <pc:sldMk cId="3268987915" sldId="376"/>
        </pc:sldMkLst>
        <pc:spChg chg="mod">
          <ac:chgData name="Pablo Martin Calvo" userId="33475e84de89f0ed" providerId="Windows Live" clId="Web-{E0DB31FB-3338-49DF-AEB9-7CA3EC949DD9}" dt="2022-05-26T23:29:11.997" v="2571" actId="20577"/>
          <ac:spMkLst>
            <pc:docMk/>
            <pc:sldMk cId="3268987915" sldId="376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1:30.191" v="3042" actId="20577"/>
          <ac:spMkLst>
            <pc:docMk/>
            <pc:sldMk cId="3268987915" sldId="376"/>
            <ac:spMk id="3" creationId="{53208D99-9531-AC73-163C-B5BBED2FE836}"/>
          </ac:spMkLst>
        </pc:spChg>
      </pc:sldChg>
      <pc:sldChg chg="modSp add replId">
        <pc:chgData name="Pablo Martin Calvo" userId="33475e84de89f0ed" providerId="Windows Live" clId="Web-{E0DB31FB-3338-49DF-AEB9-7CA3EC949DD9}" dt="2022-05-26T23:45:15.618" v="3244" actId="20577"/>
        <pc:sldMkLst>
          <pc:docMk/>
          <pc:sldMk cId="4147608967" sldId="377"/>
        </pc:sldMkLst>
        <pc:spChg chg="mod">
          <ac:chgData name="Pablo Martin Calvo" userId="33475e84de89f0ed" providerId="Windows Live" clId="Web-{E0DB31FB-3338-49DF-AEB9-7CA3EC949DD9}" dt="2022-05-26T23:29:27.982" v="2593" actId="20577"/>
          <ac:spMkLst>
            <pc:docMk/>
            <pc:sldMk cId="4147608967" sldId="377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5:15.618" v="3244" actId="20577"/>
          <ac:spMkLst>
            <pc:docMk/>
            <pc:sldMk cId="4147608967" sldId="377"/>
            <ac:spMk id="3" creationId="{53208D99-9531-AC73-163C-B5BBED2FE836}"/>
          </ac:spMkLst>
        </pc:spChg>
      </pc:sldChg>
      <pc:sldChg chg="modSp add del replId">
        <pc:chgData name="Pablo Martin Calvo" userId="33475e84de89f0ed" providerId="Windows Live" clId="Web-{E0DB31FB-3338-49DF-AEB9-7CA3EC949DD9}" dt="2022-05-26T23:45:47.041" v="3266"/>
        <pc:sldMkLst>
          <pc:docMk/>
          <pc:sldMk cId="4258384592" sldId="378"/>
        </pc:sldMkLst>
        <pc:spChg chg="mod">
          <ac:chgData name="Pablo Martin Calvo" userId="33475e84de89f0ed" providerId="Windows Live" clId="Web-{E0DB31FB-3338-49DF-AEB9-7CA3EC949DD9}" dt="2022-05-26T23:30:52.406" v="2764" actId="20577"/>
          <ac:spMkLst>
            <pc:docMk/>
            <pc:sldMk cId="4258384592" sldId="378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38:24.836" v="2861" actId="20577"/>
          <ac:spMkLst>
            <pc:docMk/>
            <pc:sldMk cId="4258384592" sldId="378"/>
            <ac:spMk id="3" creationId="{53208D99-9531-AC73-163C-B5BBED2FE836}"/>
          </ac:spMkLst>
        </pc:spChg>
      </pc:sldChg>
      <pc:sldChg chg="add replId">
        <pc:chgData name="Pablo Martin Calvo" userId="33475e84de89f0ed" providerId="Windows Live" clId="Web-{E0DB31FB-3338-49DF-AEB9-7CA3EC949DD9}" dt="2022-05-26T23:39:32.916" v="2912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E0DB31FB-3338-49DF-AEB9-7CA3EC949DD9}" dt="2022-05-26T23:44:40.618" v="3237" actId="20577"/>
        <pc:sldMkLst>
          <pc:docMk/>
          <pc:sldMk cId="2072099337" sldId="380"/>
        </pc:sldMkLst>
        <pc:spChg chg="mod">
          <ac:chgData name="Pablo Martin Calvo" userId="33475e84de89f0ed" providerId="Windows Live" clId="Web-{E0DB31FB-3338-49DF-AEB9-7CA3EC949DD9}" dt="2022-05-26T23:41:37.160" v="3044" actId="20577"/>
          <ac:spMkLst>
            <pc:docMk/>
            <pc:sldMk cId="2072099337" sldId="380"/>
            <ac:spMk id="2" creationId="{19079AAE-962B-0556-BB4C-2B8FF1EAD979}"/>
          </ac:spMkLst>
        </pc:spChg>
        <pc:spChg chg="mod">
          <ac:chgData name="Pablo Martin Calvo" userId="33475e84de89f0ed" providerId="Windows Live" clId="Web-{E0DB31FB-3338-49DF-AEB9-7CA3EC949DD9}" dt="2022-05-26T23:44:40.618" v="3237" actId="20577"/>
          <ac:spMkLst>
            <pc:docMk/>
            <pc:sldMk cId="2072099337" sldId="380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A98598EC-F8C5-4DEA-8E05-F38925D88EC8}"/>
    <pc:docChg chg="addSld delSld modSld">
      <pc:chgData name="Pablo Martin Calvo" userId="33475e84de89f0ed" providerId="Windows Live" clId="Web-{A98598EC-F8C5-4DEA-8E05-F38925D88EC8}" dt="2022-05-27T07:22:24.965" v="215" actId="14100"/>
      <pc:docMkLst>
        <pc:docMk/>
      </pc:docMkLst>
      <pc:sldChg chg="modSp">
        <pc:chgData name="Pablo Martin Calvo" userId="33475e84de89f0ed" providerId="Windows Live" clId="Web-{A98598EC-F8C5-4DEA-8E05-F38925D88EC8}" dt="2022-05-27T06:53:20.355" v="10" actId="20577"/>
        <pc:sldMkLst>
          <pc:docMk/>
          <pc:sldMk cId="914369882" sldId="257"/>
        </pc:sldMkLst>
        <pc:spChg chg="mod">
          <ac:chgData name="Pablo Martin Calvo" userId="33475e84de89f0ed" providerId="Windows Live" clId="Web-{A98598EC-F8C5-4DEA-8E05-F38925D88EC8}" dt="2022-05-27T06:53:20.355" v="1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A98598EC-F8C5-4DEA-8E05-F38925D88EC8}" dt="2022-05-27T07:22:24.965" v="215" actId="14100"/>
        <pc:sldMkLst>
          <pc:docMk/>
          <pc:sldMk cId="1306639207" sldId="325"/>
        </pc:sldMkLst>
        <pc:picChg chg="mod">
          <ac:chgData name="Pablo Martin Calvo" userId="33475e84de89f0ed" providerId="Windows Live" clId="Web-{A98598EC-F8C5-4DEA-8E05-F38925D88EC8}" dt="2022-05-27T07:22:24.965" v="215" actId="14100"/>
          <ac:picMkLst>
            <pc:docMk/>
            <pc:sldMk cId="1306639207" sldId="325"/>
            <ac:picMk id="6" creationId="{447A96E1-2D8C-2C7F-EA1A-40BCB7F96006}"/>
          </ac:picMkLst>
        </pc:picChg>
      </pc:sldChg>
      <pc:sldChg chg="modSp">
        <pc:chgData name="Pablo Martin Calvo" userId="33475e84de89f0ed" providerId="Windows Live" clId="Web-{A98598EC-F8C5-4DEA-8E05-F38925D88EC8}" dt="2022-05-27T07:03:42.627" v="213" actId="20577"/>
        <pc:sldMkLst>
          <pc:docMk/>
          <pc:sldMk cId="3775714615" sldId="373"/>
        </pc:sldMkLst>
        <pc:spChg chg="mod">
          <ac:chgData name="Pablo Martin Calvo" userId="33475e84de89f0ed" providerId="Windows Live" clId="Web-{A98598EC-F8C5-4DEA-8E05-F38925D88EC8}" dt="2022-05-27T07:03:42.627" v="213" actId="20577"/>
          <ac:spMkLst>
            <pc:docMk/>
            <pc:sldMk cId="3775714615" sldId="373"/>
            <ac:spMk id="3" creationId="{53208D99-9531-AC73-163C-B5BBED2FE836}"/>
          </ac:spMkLst>
        </pc:spChg>
      </pc:sldChg>
      <pc:sldChg chg="del">
        <pc:chgData name="Pablo Martin Calvo" userId="33475e84de89f0ed" providerId="Windows Live" clId="Web-{A98598EC-F8C5-4DEA-8E05-F38925D88EC8}" dt="2022-05-27T07:00:50.023" v="191"/>
        <pc:sldMkLst>
          <pc:docMk/>
          <pc:sldMk cId="3086998847" sldId="379"/>
        </pc:sldMkLst>
      </pc:sldChg>
      <pc:sldChg chg="modSp add replId">
        <pc:chgData name="Pablo Martin Calvo" userId="33475e84de89f0ed" providerId="Windows Live" clId="Web-{A98598EC-F8C5-4DEA-8E05-F38925D88EC8}" dt="2022-05-27T06:59:54.036" v="190" actId="20577"/>
        <pc:sldMkLst>
          <pc:docMk/>
          <pc:sldMk cId="1369601676" sldId="381"/>
        </pc:sldMkLst>
        <pc:spChg chg="mod">
          <ac:chgData name="Pablo Martin Calvo" userId="33475e84de89f0ed" providerId="Windows Live" clId="Web-{A98598EC-F8C5-4DEA-8E05-F38925D88EC8}" dt="2022-05-27T06:58:08.573" v="21" actId="20577"/>
          <ac:spMkLst>
            <pc:docMk/>
            <pc:sldMk cId="1369601676" sldId="381"/>
            <ac:spMk id="2" creationId="{19079AAE-962B-0556-BB4C-2B8FF1EAD979}"/>
          </ac:spMkLst>
        </pc:spChg>
        <pc:spChg chg="mod">
          <ac:chgData name="Pablo Martin Calvo" userId="33475e84de89f0ed" providerId="Windows Live" clId="Web-{A98598EC-F8C5-4DEA-8E05-F38925D88EC8}" dt="2022-05-27T06:59:54.036" v="190" actId="20577"/>
          <ac:spMkLst>
            <pc:docMk/>
            <pc:sldMk cId="1369601676" sldId="381"/>
            <ac:spMk id="3" creationId="{53208D99-9531-AC73-163C-B5BBED2FE836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93E2D6A-C02D-493C-A45D-7563BB7F68A3}"/>
    <pc:docChg chg="addSld delSld modSld">
      <pc:chgData name="Pablo Martin Calvo" userId="33475e84de89f0ed" providerId="Windows Live" clId="Web-{093E2D6A-C02D-493C-A45D-7563BB7F68A3}" dt="2022-05-31T22:50:00.764" v="1953" actId="20577"/>
      <pc:docMkLst>
        <pc:docMk/>
      </pc:docMkLst>
      <pc:sldChg chg="modSp">
        <pc:chgData name="Pablo Martin Calvo" userId="33475e84de89f0ed" providerId="Windows Live" clId="Web-{093E2D6A-C02D-493C-A45D-7563BB7F68A3}" dt="2022-05-31T17:56:01.362" v="1890" actId="20577"/>
        <pc:sldMkLst>
          <pc:docMk/>
          <pc:sldMk cId="2406273178" sldId="256"/>
        </pc:sldMkLst>
        <pc:spChg chg="mod">
          <ac:chgData name="Pablo Martin Calvo" userId="33475e84de89f0ed" providerId="Windows Live" clId="Web-{093E2D6A-C02D-493C-A45D-7563BB7F68A3}" dt="2022-05-31T06:06:45.686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093E2D6A-C02D-493C-A45D-7563BB7F68A3}" dt="2022-05-31T17:56:01.362" v="1890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093E2D6A-C02D-493C-A45D-7563BB7F68A3}" dt="2022-05-31T22:40:10.268" v="1933" actId="20577"/>
        <pc:sldMkLst>
          <pc:docMk/>
          <pc:sldMk cId="914369882" sldId="257"/>
        </pc:sldMkLst>
        <pc:spChg chg="mod">
          <ac:chgData name="Pablo Martin Calvo" userId="33475e84de89f0ed" providerId="Windows Live" clId="Web-{093E2D6A-C02D-493C-A45D-7563BB7F68A3}" dt="2022-05-31T22:40:10.268" v="193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093E2D6A-C02D-493C-A45D-7563BB7F68A3}" dt="2022-05-31T22:50:00.764" v="1953" actId="20577"/>
        <pc:sldMkLst>
          <pc:docMk/>
          <pc:sldMk cId="1766337224" sldId="258"/>
        </pc:sldMkLst>
        <pc:spChg chg="mod">
          <ac:chgData name="Pablo Martin Calvo" userId="33475e84de89f0ed" providerId="Windows Live" clId="Web-{093E2D6A-C02D-493C-A45D-7563BB7F68A3}" dt="2022-05-31T22:50:00.764" v="195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093E2D6A-C02D-493C-A45D-7563BB7F68A3}" dt="2022-05-31T22:39:23.642" v="1904"/>
        <pc:sldMkLst>
          <pc:docMk/>
          <pc:sldMk cId="1306639207" sldId="325"/>
        </pc:sldMkLst>
      </pc:sldChg>
      <pc:sldChg chg="del">
        <pc:chgData name="Pablo Martin Calvo" userId="33475e84de89f0ed" providerId="Windows Live" clId="Web-{093E2D6A-C02D-493C-A45D-7563BB7F68A3}" dt="2022-05-31T22:39:23.642" v="1902"/>
        <pc:sldMkLst>
          <pc:docMk/>
          <pc:sldMk cId="2795754323" sldId="330"/>
        </pc:sldMkLst>
      </pc:sldChg>
      <pc:sldChg chg="del">
        <pc:chgData name="Pablo Martin Calvo" userId="33475e84de89f0ed" providerId="Windows Live" clId="Web-{093E2D6A-C02D-493C-A45D-7563BB7F68A3}" dt="2022-05-31T22:39:23.657" v="1906"/>
        <pc:sldMkLst>
          <pc:docMk/>
          <pc:sldMk cId="165389348" sldId="345"/>
        </pc:sldMkLst>
      </pc:sldChg>
      <pc:sldChg chg="del">
        <pc:chgData name="Pablo Martin Calvo" userId="33475e84de89f0ed" providerId="Windows Live" clId="Web-{093E2D6A-C02D-493C-A45D-7563BB7F68A3}" dt="2022-05-31T22:39:23.657" v="1907"/>
        <pc:sldMkLst>
          <pc:docMk/>
          <pc:sldMk cId="189140790" sldId="365"/>
        </pc:sldMkLst>
      </pc:sldChg>
      <pc:sldChg chg="del">
        <pc:chgData name="Pablo Martin Calvo" userId="33475e84de89f0ed" providerId="Windows Live" clId="Web-{093E2D6A-C02D-493C-A45D-7563BB7F68A3}" dt="2022-05-31T22:39:23.657" v="1905"/>
        <pc:sldMkLst>
          <pc:docMk/>
          <pc:sldMk cId="1479892410" sldId="366"/>
        </pc:sldMkLst>
      </pc:sldChg>
      <pc:sldChg chg="addSp delSp modSp">
        <pc:chgData name="Pablo Martin Calvo" userId="33475e84de89f0ed" providerId="Windows Live" clId="Web-{093E2D6A-C02D-493C-A45D-7563BB7F68A3}" dt="2022-05-31T06:16:46.810" v="427" actId="1076"/>
        <pc:sldMkLst>
          <pc:docMk/>
          <pc:sldMk cId="3556243100" sldId="367"/>
        </pc:sldMkLst>
        <pc:spChg chg="mod">
          <ac:chgData name="Pablo Martin Calvo" userId="33475e84de89f0ed" providerId="Windows Live" clId="Web-{093E2D6A-C02D-493C-A45D-7563BB7F68A3}" dt="2022-05-31T06:08:58.955" v="195" actId="20577"/>
          <ac:spMkLst>
            <pc:docMk/>
            <pc:sldMk cId="3556243100" sldId="36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09:24.080" v="262" actId="20577"/>
          <ac:spMkLst>
            <pc:docMk/>
            <pc:sldMk cId="3556243100" sldId="367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12:31.960" v="264" actId="1076"/>
          <ac:spMkLst>
            <pc:docMk/>
            <pc:sldMk cId="3556243100" sldId="367"/>
            <ac:spMk id="4" creationId="{76682831-1DC2-B456-CF4D-EB3D4A307A87}"/>
          </ac:spMkLst>
        </pc:spChg>
        <pc:spChg chg="add mod">
          <ac:chgData name="Pablo Martin Calvo" userId="33475e84de89f0ed" providerId="Windows Live" clId="Web-{093E2D6A-C02D-493C-A45D-7563BB7F68A3}" dt="2022-05-31T06:12:46.586" v="269" actId="1076"/>
          <ac:spMkLst>
            <pc:docMk/>
            <pc:sldMk cId="3556243100" sldId="367"/>
            <ac:spMk id="5" creationId="{F9231E36-3E2E-6087-A747-80F0973CE8BF}"/>
          </ac:spMkLst>
        </pc:spChg>
        <pc:spChg chg="add mod">
          <ac:chgData name="Pablo Martin Calvo" userId="33475e84de89f0ed" providerId="Windows Live" clId="Web-{093E2D6A-C02D-493C-A45D-7563BB7F68A3}" dt="2022-05-31T06:12:49.523" v="270" actId="1076"/>
          <ac:spMkLst>
            <pc:docMk/>
            <pc:sldMk cId="3556243100" sldId="367"/>
            <ac:spMk id="6" creationId="{2E0CED36-4D02-6504-8B09-6864303A163F}"/>
          </ac:spMkLst>
        </pc:spChg>
        <pc:spChg chg="add mod">
          <ac:chgData name="Pablo Martin Calvo" userId="33475e84de89f0ed" providerId="Windows Live" clId="Web-{093E2D6A-C02D-493C-A45D-7563BB7F68A3}" dt="2022-05-31T06:13:56.040" v="292" actId="1076"/>
          <ac:spMkLst>
            <pc:docMk/>
            <pc:sldMk cId="3556243100" sldId="367"/>
            <ac:spMk id="7" creationId="{FB1D4E25-6F91-7AF9-B774-E6C863D344DD}"/>
          </ac:spMkLst>
        </pc:spChg>
        <pc:spChg chg="add mod">
          <ac:chgData name="Pablo Martin Calvo" userId="33475e84de89f0ed" providerId="Windows Live" clId="Web-{093E2D6A-C02D-493C-A45D-7563BB7F68A3}" dt="2022-05-31T06:12:58.508" v="274" actId="1076"/>
          <ac:spMkLst>
            <pc:docMk/>
            <pc:sldMk cId="3556243100" sldId="367"/>
            <ac:spMk id="8" creationId="{FF5E882A-B2F1-3C1A-48CE-069D535D448E}"/>
          </ac:spMkLst>
        </pc:spChg>
        <pc:spChg chg="add del">
          <ac:chgData name="Pablo Martin Calvo" userId="33475e84de89f0ed" providerId="Windows Live" clId="Web-{093E2D6A-C02D-493C-A45D-7563BB7F68A3}" dt="2022-05-31T06:13:33.415" v="282"/>
          <ac:spMkLst>
            <pc:docMk/>
            <pc:sldMk cId="3556243100" sldId="367"/>
            <ac:spMk id="11" creationId="{3230899F-1814-A483-1EB2-7B64B6018D95}"/>
          </ac:spMkLst>
        </pc:spChg>
        <pc:spChg chg="add del">
          <ac:chgData name="Pablo Martin Calvo" userId="33475e84de89f0ed" providerId="Windows Live" clId="Web-{093E2D6A-C02D-493C-A45D-7563BB7F68A3}" dt="2022-05-31T06:13:39.056" v="288"/>
          <ac:spMkLst>
            <pc:docMk/>
            <pc:sldMk cId="3556243100" sldId="367"/>
            <ac:spMk id="12" creationId="{702BD62F-BCA7-590F-E21A-048BF1477509}"/>
          </ac:spMkLst>
        </pc:spChg>
        <pc:spChg chg="add del mod">
          <ac:chgData name="Pablo Martin Calvo" userId="33475e84de89f0ed" providerId="Windows Live" clId="Web-{093E2D6A-C02D-493C-A45D-7563BB7F68A3}" dt="2022-05-31T06:13:37.649" v="287"/>
          <ac:spMkLst>
            <pc:docMk/>
            <pc:sldMk cId="3556243100" sldId="367"/>
            <ac:spMk id="13" creationId="{00780360-B48F-9A56-7EE0-6E8F15E93CCA}"/>
          </ac:spMkLst>
        </pc:spChg>
        <pc:grpChg chg="add mod">
          <ac:chgData name="Pablo Martin Calvo" userId="33475e84de89f0ed" providerId="Windows Live" clId="Web-{093E2D6A-C02D-493C-A45D-7563BB7F68A3}" dt="2022-05-31T06:16:46.810" v="427" actId="1076"/>
          <ac:grpSpMkLst>
            <pc:docMk/>
            <pc:sldMk cId="3556243100" sldId="367"/>
            <ac:grpSpMk id="18" creationId="{75720874-F677-5C33-68BA-CE69677FB297}"/>
          </ac:grpSpMkLst>
        </pc:grpChg>
        <pc:cxnChg chg="add del mod">
          <ac:chgData name="Pablo Martin Calvo" userId="33475e84de89f0ed" providerId="Windows Live" clId="Web-{093E2D6A-C02D-493C-A45D-7563BB7F68A3}" dt="2022-05-31T06:13:18.649" v="278"/>
          <ac:cxnSpMkLst>
            <pc:docMk/>
            <pc:sldMk cId="3556243100" sldId="367"/>
            <ac:cxnSpMk id="9" creationId="{85DCF4C6-0536-DD67-3C73-4E83079C4C57}"/>
          </ac:cxnSpMkLst>
        </pc:cxnChg>
        <pc:cxnChg chg="add mod">
          <ac:chgData name="Pablo Martin Calvo" userId="33475e84de89f0ed" providerId="Windows Live" clId="Web-{093E2D6A-C02D-493C-A45D-7563BB7F68A3}" dt="2022-05-31T06:14:13.260" v="297" actId="14100"/>
          <ac:cxnSpMkLst>
            <pc:docMk/>
            <pc:sldMk cId="3556243100" sldId="367"/>
            <ac:cxnSpMk id="10" creationId="{06E2BDAB-C8E7-2074-7429-649342C8990D}"/>
          </ac:cxnSpMkLst>
        </pc:cxnChg>
        <pc:cxnChg chg="add del mod">
          <ac:chgData name="Pablo Martin Calvo" userId="33475e84de89f0ed" providerId="Windows Live" clId="Web-{093E2D6A-C02D-493C-A45D-7563BB7F68A3}" dt="2022-05-31T06:14:19.869" v="301"/>
          <ac:cxnSpMkLst>
            <pc:docMk/>
            <pc:sldMk cId="3556243100" sldId="367"/>
            <ac:cxnSpMk id="14" creationId="{E99B3C11-10FC-2C28-7549-3F9727A2DCDC}"/>
          </ac:cxnSpMkLst>
        </pc:cxnChg>
        <pc:cxnChg chg="add mod">
          <ac:chgData name="Pablo Martin Calvo" userId="33475e84de89f0ed" providerId="Windows Live" clId="Web-{093E2D6A-C02D-493C-A45D-7563BB7F68A3}" dt="2022-05-31T06:14:40.010" v="304" actId="1076"/>
          <ac:cxnSpMkLst>
            <pc:docMk/>
            <pc:sldMk cId="3556243100" sldId="367"/>
            <ac:cxnSpMk id="15" creationId="{41E55F94-1595-1D37-45CE-89E6935FFF75}"/>
          </ac:cxnSpMkLst>
        </pc:cxnChg>
        <pc:cxnChg chg="add mod">
          <ac:chgData name="Pablo Martin Calvo" userId="33475e84de89f0ed" providerId="Windows Live" clId="Web-{093E2D6A-C02D-493C-A45D-7563BB7F68A3}" dt="2022-05-31T06:14:44.292" v="306" actId="1076"/>
          <ac:cxnSpMkLst>
            <pc:docMk/>
            <pc:sldMk cId="3556243100" sldId="367"/>
            <ac:cxnSpMk id="16" creationId="{D9D0C177-2569-99D1-3341-54FBEB72521D}"/>
          </ac:cxnSpMkLst>
        </pc:cxnChg>
        <pc:cxnChg chg="add mod">
          <ac:chgData name="Pablo Martin Calvo" userId="33475e84de89f0ed" providerId="Windows Live" clId="Web-{093E2D6A-C02D-493C-A45D-7563BB7F68A3}" dt="2022-05-31T06:14:58.839" v="308" actId="1076"/>
          <ac:cxnSpMkLst>
            <pc:docMk/>
            <pc:sldMk cId="3556243100" sldId="367"/>
            <ac:cxnSpMk id="17" creationId="{17967B9A-E3BB-7D67-EC3B-7693CEA057D5}"/>
          </ac:cxnSpMkLst>
        </pc:cxnChg>
      </pc:sldChg>
      <pc:sldChg chg="del">
        <pc:chgData name="Pablo Martin Calvo" userId="33475e84de89f0ed" providerId="Windows Live" clId="Web-{093E2D6A-C02D-493C-A45D-7563BB7F68A3}" dt="2022-05-31T22:39:23.657" v="1908"/>
        <pc:sldMkLst>
          <pc:docMk/>
          <pc:sldMk cId="2112470841" sldId="368"/>
        </pc:sldMkLst>
      </pc:sldChg>
      <pc:sldChg chg="del">
        <pc:chgData name="Pablo Martin Calvo" userId="33475e84de89f0ed" providerId="Windows Live" clId="Web-{093E2D6A-C02D-493C-A45D-7563BB7F68A3}" dt="2022-05-31T22:39:23.657" v="1909"/>
        <pc:sldMkLst>
          <pc:docMk/>
          <pc:sldMk cId="1142497401" sldId="369"/>
        </pc:sldMkLst>
      </pc:sldChg>
      <pc:sldChg chg="del">
        <pc:chgData name="Pablo Martin Calvo" userId="33475e84de89f0ed" providerId="Windows Live" clId="Web-{093E2D6A-C02D-493C-A45D-7563BB7F68A3}" dt="2022-05-31T22:39:23.642" v="1903"/>
        <pc:sldMkLst>
          <pc:docMk/>
          <pc:sldMk cId="412561542" sldId="370"/>
        </pc:sldMkLst>
      </pc:sldChg>
      <pc:sldChg chg="del">
        <pc:chgData name="Pablo Martin Calvo" userId="33475e84de89f0ed" providerId="Windows Live" clId="Web-{093E2D6A-C02D-493C-A45D-7563BB7F68A3}" dt="2022-05-31T22:39:23.642" v="1901"/>
        <pc:sldMkLst>
          <pc:docMk/>
          <pc:sldMk cId="809249853" sldId="371"/>
        </pc:sldMkLst>
      </pc:sldChg>
      <pc:sldChg chg="del">
        <pc:chgData name="Pablo Martin Calvo" userId="33475e84de89f0ed" providerId="Windows Live" clId="Web-{093E2D6A-C02D-493C-A45D-7563BB7F68A3}" dt="2022-05-31T22:39:23.642" v="1900"/>
        <pc:sldMkLst>
          <pc:docMk/>
          <pc:sldMk cId="893786256" sldId="372"/>
        </pc:sldMkLst>
      </pc:sldChg>
      <pc:sldChg chg="del">
        <pc:chgData name="Pablo Martin Calvo" userId="33475e84de89f0ed" providerId="Windows Live" clId="Web-{093E2D6A-C02D-493C-A45D-7563BB7F68A3}" dt="2022-05-31T22:39:23.642" v="1899"/>
        <pc:sldMkLst>
          <pc:docMk/>
          <pc:sldMk cId="3775714615" sldId="373"/>
        </pc:sldMkLst>
      </pc:sldChg>
      <pc:sldChg chg="del">
        <pc:chgData name="Pablo Martin Calvo" userId="33475e84de89f0ed" providerId="Windows Live" clId="Web-{093E2D6A-C02D-493C-A45D-7563BB7F68A3}" dt="2022-05-31T22:39:23.642" v="1898"/>
        <pc:sldMkLst>
          <pc:docMk/>
          <pc:sldMk cId="973427387" sldId="374"/>
        </pc:sldMkLst>
      </pc:sldChg>
      <pc:sldChg chg="del">
        <pc:chgData name="Pablo Martin Calvo" userId="33475e84de89f0ed" providerId="Windows Live" clId="Web-{093E2D6A-C02D-493C-A45D-7563BB7F68A3}" dt="2022-05-31T22:39:23.642" v="1897"/>
        <pc:sldMkLst>
          <pc:docMk/>
          <pc:sldMk cId="3708719523" sldId="375"/>
        </pc:sldMkLst>
      </pc:sldChg>
      <pc:sldChg chg="del">
        <pc:chgData name="Pablo Martin Calvo" userId="33475e84de89f0ed" providerId="Windows Live" clId="Web-{093E2D6A-C02D-493C-A45D-7563BB7F68A3}" dt="2022-05-31T22:39:23.642" v="1896"/>
        <pc:sldMkLst>
          <pc:docMk/>
          <pc:sldMk cId="3268987915" sldId="376"/>
        </pc:sldMkLst>
      </pc:sldChg>
      <pc:sldChg chg="del">
        <pc:chgData name="Pablo Martin Calvo" userId="33475e84de89f0ed" providerId="Windows Live" clId="Web-{093E2D6A-C02D-493C-A45D-7563BB7F68A3}" dt="2022-05-31T22:39:23.642" v="1893"/>
        <pc:sldMkLst>
          <pc:docMk/>
          <pc:sldMk cId="4147608967" sldId="377"/>
        </pc:sldMkLst>
      </pc:sldChg>
      <pc:sldChg chg="del">
        <pc:chgData name="Pablo Martin Calvo" userId="33475e84de89f0ed" providerId="Windows Live" clId="Web-{093E2D6A-C02D-493C-A45D-7563BB7F68A3}" dt="2022-05-31T22:39:23.642" v="1894"/>
        <pc:sldMkLst>
          <pc:docMk/>
          <pc:sldMk cId="2072099337" sldId="380"/>
        </pc:sldMkLst>
      </pc:sldChg>
      <pc:sldChg chg="del">
        <pc:chgData name="Pablo Martin Calvo" userId="33475e84de89f0ed" providerId="Windows Live" clId="Web-{093E2D6A-C02D-493C-A45D-7563BB7F68A3}" dt="2022-05-31T22:39:23.642" v="1895"/>
        <pc:sldMkLst>
          <pc:docMk/>
          <pc:sldMk cId="1369601676" sldId="381"/>
        </pc:sldMkLst>
      </pc:sldChg>
      <pc:sldChg chg="addSp delSp modSp add replId">
        <pc:chgData name="Pablo Martin Calvo" userId="33475e84de89f0ed" providerId="Windows Live" clId="Web-{093E2D6A-C02D-493C-A45D-7563BB7F68A3}" dt="2022-05-31T06:17:56.874" v="485"/>
        <pc:sldMkLst>
          <pc:docMk/>
          <pc:sldMk cId="2908740374" sldId="382"/>
        </pc:sldMkLst>
        <pc:spChg chg="mod">
          <ac:chgData name="Pablo Martin Calvo" userId="33475e84de89f0ed" providerId="Windows Live" clId="Web-{093E2D6A-C02D-493C-A45D-7563BB7F68A3}" dt="2022-05-31T06:15:11.527" v="319" actId="20577"/>
          <ac:spMkLst>
            <pc:docMk/>
            <pc:sldMk cId="2908740374" sldId="382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6:37.951" v="425" actId="20577"/>
          <ac:spMkLst>
            <pc:docMk/>
            <pc:sldMk cId="2908740374" sldId="382"/>
            <ac:spMk id="3" creationId="{B642C093-7229-DD5E-5230-FB4B1906861D}"/>
          </ac:spMkLst>
        </pc:spChg>
        <pc:spChg chg="del">
          <ac:chgData name="Pablo Martin Calvo" userId="33475e84de89f0ed" providerId="Windows Live" clId="Web-{093E2D6A-C02D-493C-A45D-7563BB7F68A3}" dt="2022-05-31T06:16:52.045" v="436"/>
          <ac:spMkLst>
            <pc:docMk/>
            <pc:sldMk cId="2908740374" sldId="382"/>
            <ac:spMk id="4" creationId="{76682831-1DC2-B456-CF4D-EB3D4A307A87}"/>
          </ac:spMkLst>
        </pc:spChg>
        <pc:spChg chg="del">
          <ac:chgData name="Pablo Martin Calvo" userId="33475e84de89f0ed" providerId="Windows Live" clId="Web-{093E2D6A-C02D-493C-A45D-7563BB7F68A3}" dt="2022-05-31T06:16:52.045" v="435"/>
          <ac:spMkLst>
            <pc:docMk/>
            <pc:sldMk cId="2908740374" sldId="382"/>
            <ac:spMk id="5" creationId="{F9231E36-3E2E-6087-A747-80F0973CE8BF}"/>
          </ac:spMkLst>
        </pc:spChg>
        <pc:spChg chg="del">
          <ac:chgData name="Pablo Martin Calvo" userId="33475e84de89f0ed" providerId="Windows Live" clId="Web-{093E2D6A-C02D-493C-A45D-7563BB7F68A3}" dt="2022-05-31T06:16:52.045" v="434"/>
          <ac:spMkLst>
            <pc:docMk/>
            <pc:sldMk cId="2908740374" sldId="382"/>
            <ac:spMk id="6" creationId="{2E0CED36-4D02-6504-8B09-6864303A163F}"/>
          </ac:spMkLst>
        </pc:spChg>
        <pc:spChg chg="del">
          <ac:chgData name="Pablo Martin Calvo" userId="33475e84de89f0ed" providerId="Windows Live" clId="Web-{093E2D6A-C02D-493C-A45D-7563BB7F68A3}" dt="2022-05-31T06:16:52.045" v="433"/>
          <ac:spMkLst>
            <pc:docMk/>
            <pc:sldMk cId="2908740374" sldId="382"/>
            <ac:spMk id="7" creationId="{FB1D4E25-6F91-7AF9-B774-E6C863D344DD}"/>
          </ac:spMkLst>
        </pc:spChg>
        <pc:spChg chg="del">
          <ac:chgData name="Pablo Martin Calvo" userId="33475e84de89f0ed" providerId="Windows Live" clId="Web-{093E2D6A-C02D-493C-A45D-7563BB7F68A3}" dt="2022-05-31T06:16:52.045" v="432"/>
          <ac:spMkLst>
            <pc:docMk/>
            <pc:sldMk cId="2908740374" sldId="382"/>
            <ac:spMk id="8" creationId="{FF5E882A-B2F1-3C1A-48CE-069D535D448E}"/>
          </ac:spMkLst>
        </pc:spChg>
        <pc:spChg chg="mod">
          <ac:chgData name="Pablo Martin Calvo" userId="33475e84de89f0ed" providerId="Windows Live" clId="Web-{093E2D6A-C02D-493C-A45D-7563BB7F68A3}" dt="2022-05-31T06:17:56.812" v="483"/>
          <ac:spMkLst>
            <pc:docMk/>
            <pc:sldMk cId="2908740374" sldId="382"/>
            <ac:spMk id="13" creationId="{43A00449-03A9-FCDC-A390-6A308ED954FF}"/>
          </ac:spMkLst>
        </pc:spChg>
        <pc:spChg chg="mod">
          <ac:chgData name="Pablo Martin Calvo" userId="33475e84de89f0ed" providerId="Windows Live" clId="Web-{093E2D6A-C02D-493C-A45D-7563BB7F68A3}" dt="2022-05-31T06:17:56.843" v="484"/>
          <ac:spMkLst>
            <pc:docMk/>
            <pc:sldMk cId="2908740374" sldId="382"/>
            <ac:spMk id="14" creationId="{86FE30A5-E995-F8C9-0B54-7D50C96F1FA0}"/>
          </ac:spMkLst>
        </pc:spChg>
        <pc:spChg chg="mod">
          <ac:chgData name="Pablo Martin Calvo" userId="33475e84de89f0ed" providerId="Windows Live" clId="Web-{093E2D6A-C02D-493C-A45D-7563BB7F68A3}" dt="2022-05-31T06:17:56.874" v="485"/>
          <ac:spMkLst>
            <pc:docMk/>
            <pc:sldMk cId="2908740374" sldId="382"/>
            <ac:spMk id="18" creationId="{EBE38FD9-6CB9-983A-8C2F-54945AF3A3B1}"/>
          </ac:spMkLst>
        </pc:spChg>
        <pc:grpChg chg="add">
          <ac:chgData name="Pablo Martin Calvo" userId="33475e84de89f0ed" providerId="Windows Live" clId="Web-{093E2D6A-C02D-493C-A45D-7563BB7F68A3}" dt="2022-05-31T06:16:52.826" v="437"/>
          <ac:grpSpMkLst>
            <pc:docMk/>
            <pc:sldMk cId="2908740374" sldId="382"/>
            <ac:grpSpMk id="23" creationId="{67C8FAF7-BB12-7EDA-1D92-60B77995D7BA}"/>
          </ac:grpSpMkLst>
        </pc:grpChg>
        <pc:cxnChg chg="del">
          <ac:chgData name="Pablo Martin Calvo" userId="33475e84de89f0ed" providerId="Windows Live" clId="Web-{093E2D6A-C02D-493C-A45D-7563BB7F68A3}" dt="2022-05-31T06:16:52.045" v="431"/>
          <ac:cxnSpMkLst>
            <pc:docMk/>
            <pc:sldMk cId="2908740374" sldId="382"/>
            <ac:cxnSpMk id="10" creationId="{06E2BDAB-C8E7-2074-7429-649342C8990D}"/>
          </ac:cxnSpMkLst>
        </pc:cxnChg>
        <pc:cxnChg chg="del">
          <ac:chgData name="Pablo Martin Calvo" userId="33475e84de89f0ed" providerId="Windows Live" clId="Web-{093E2D6A-C02D-493C-A45D-7563BB7F68A3}" dt="2022-05-31T06:16:52.045" v="430"/>
          <ac:cxnSpMkLst>
            <pc:docMk/>
            <pc:sldMk cId="2908740374" sldId="382"/>
            <ac:cxnSpMk id="15" creationId="{41E55F94-1595-1D37-45CE-89E6935FFF75}"/>
          </ac:cxnSpMkLst>
        </pc:cxnChg>
        <pc:cxnChg chg="del">
          <ac:chgData name="Pablo Martin Calvo" userId="33475e84de89f0ed" providerId="Windows Live" clId="Web-{093E2D6A-C02D-493C-A45D-7563BB7F68A3}" dt="2022-05-31T06:16:52.045" v="429"/>
          <ac:cxnSpMkLst>
            <pc:docMk/>
            <pc:sldMk cId="2908740374" sldId="382"/>
            <ac:cxnSpMk id="16" creationId="{D9D0C177-2569-99D1-3341-54FBEB72521D}"/>
          </ac:cxnSpMkLst>
        </pc:cxnChg>
        <pc:cxnChg chg="del">
          <ac:chgData name="Pablo Martin Calvo" userId="33475e84de89f0ed" providerId="Windows Live" clId="Web-{093E2D6A-C02D-493C-A45D-7563BB7F68A3}" dt="2022-05-31T06:16:52.045" v="428"/>
          <ac:cxnSpMkLst>
            <pc:docMk/>
            <pc:sldMk cId="2908740374" sldId="382"/>
            <ac:cxnSpMk id="17" creationId="{17967B9A-E3BB-7D67-EC3B-7693CEA057D5}"/>
          </ac:cxnSpMkLst>
        </pc:cxnChg>
      </pc:sldChg>
      <pc:sldChg chg="addSp delSp modSp add replId">
        <pc:chgData name="Pablo Martin Calvo" userId="33475e84de89f0ed" providerId="Windows Live" clId="Web-{093E2D6A-C02D-493C-A45D-7563BB7F68A3}" dt="2022-05-31T06:18:11.109" v="487"/>
        <pc:sldMkLst>
          <pc:docMk/>
          <pc:sldMk cId="1936642971" sldId="383"/>
        </pc:sldMkLst>
        <pc:spChg chg="mod">
          <ac:chgData name="Pablo Martin Calvo" userId="33475e84de89f0ed" providerId="Windows Live" clId="Web-{093E2D6A-C02D-493C-A45D-7563BB7F68A3}" dt="2022-05-31T06:17:03.342" v="449" actId="20577"/>
          <ac:spMkLst>
            <pc:docMk/>
            <pc:sldMk cId="1936642971" sldId="38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6:17:43.311" v="479" actId="20577"/>
          <ac:spMkLst>
            <pc:docMk/>
            <pc:sldMk cId="1936642971" sldId="383"/>
            <ac:spMk id="3" creationId="{B642C093-7229-DD5E-5230-FB4B1906861D}"/>
          </ac:spMkLst>
        </pc:spChg>
        <pc:grpChg chg="del">
          <ac:chgData name="Pablo Martin Calvo" userId="33475e84de89f0ed" providerId="Windows Live" clId="Web-{093E2D6A-C02D-493C-A45D-7563BB7F68A3}" dt="2022-05-31T06:18:10.750" v="486"/>
          <ac:grpSpMkLst>
            <pc:docMk/>
            <pc:sldMk cId="1936642971" sldId="383"/>
            <ac:grpSpMk id="23" creationId="{67C8FAF7-BB12-7EDA-1D92-60B77995D7BA}"/>
          </ac:grpSpMkLst>
        </pc:grpChg>
        <pc:grpChg chg="add">
          <ac:chgData name="Pablo Martin Calvo" userId="33475e84de89f0ed" providerId="Windows Live" clId="Web-{093E2D6A-C02D-493C-A45D-7563BB7F68A3}" dt="2022-05-31T06:18:11.109" v="487"/>
          <ac:grpSpMkLst>
            <pc:docMk/>
            <pc:sldMk cId="1936642971" sldId="383"/>
            <ac:grpSpMk id="24" creationId="{ACAFDC8E-4081-3FE3-D4C1-92B54B46D2BE}"/>
          </ac:grpSpMkLst>
        </pc:grpChg>
      </pc:sldChg>
      <pc:sldChg chg="addSp delSp modSp add replId">
        <pc:chgData name="Pablo Martin Calvo" userId="33475e84de89f0ed" providerId="Windows Live" clId="Web-{093E2D6A-C02D-493C-A45D-7563BB7F68A3}" dt="2022-05-31T22:40:36.596" v="1938"/>
        <pc:sldMkLst>
          <pc:docMk/>
          <pc:sldMk cId="554066998" sldId="384"/>
        </pc:sldMkLst>
        <pc:spChg chg="mod">
          <ac:chgData name="Pablo Martin Calvo" userId="33475e84de89f0ed" providerId="Windows Live" clId="Web-{093E2D6A-C02D-493C-A45D-7563BB7F68A3}" dt="2022-05-31T06:19:28.595" v="496" actId="20577"/>
          <ac:spMkLst>
            <pc:docMk/>
            <pc:sldMk cId="554066998" sldId="384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0:35.659" v="1937" actId="20577"/>
          <ac:spMkLst>
            <pc:docMk/>
            <pc:sldMk cId="554066998" sldId="384"/>
            <ac:spMk id="3" creationId="{B642C093-7229-DD5E-5230-FB4B1906861D}"/>
          </ac:spMkLst>
        </pc:spChg>
        <pc:spChg chg="add del mod">
          <ac:chgData name="Pablo Martin Calvo" userId="33475e84de89f0ed" providerId="Windows Live" clId="Web-{093E2D6A-C02D-493C-A45D-7563BB7F68A3}" dt="2022-05-31T22:40:36.596" v="1938"/>
          <ac:spMkLst>
            <pc:docMk/>
            <pc:sldMk cId="554066998" sldId="384"/>
            <ac:spMk id="11" creationId="{BBCDB38C-AC72-88AE-2C5C-F98394AD201E}"/>
          </ac:spMkLst>
        </pc:spChg>
        <pc:grpChg chg="del">
          <ac:chgData name="Pablo Martin Calvo" userId="33475e84de89f0ed" providerId="Windows Live" clId="Web-{093E2D6A-C02D-493C-A45D-7563BB7F68A3}" dt="2022-05-31T06:23:12.725" v="528"/>
          <ac:grpSpMkLst>
            <pc:docMk/>
            <pc:sldMk cId="554066998" sldId="384"/>
            <ac:grpSpMk id="24" creationId="{ACAFDC8E-4081-3FE3-D4C1-92B54B46D2BE}"/>
          </ac:grpSpMkLst>
        </pc:grpChg>
        <pc:graphicFrameChg chg="add del mod modGraphic">
          <ac:chgData name="Pablo Martin Calvo" userId="33475e84de89f0ed" providerId="Windows Live" clId="Web-{093E2D6A-C02D-493C-A45D-7563BB7F68A3}" dt="2022-05-31T22:40:30.362" v="1936"/>
          <ac:graphicFrameMkLst>
            <pc:docMk/>
            <pc:sldMk cId="554066998" sldId="384"/>
            <ac:graphicFrameMk id="4" creationId="{153C1DDF-C0B6-5A9F-0A60-465DE1E7CA53}"/>
          </ac:graphicFrameMkLst>
        </pc:graphicFrameChg>
      </pc:sldChg>
      <pc:sldChg chg="addSp delSp modSp add replId">
        <pc:chgData name="Pablo Martin Calvo" userId="33475e84de89f0ed" providerId="Windows Live" clId="Web-{093E2D6A-C02D-493C-A45D-7563BB7F68A3}" dt="2022-05-31T06:54:38.428" v="603" actId="20577"/>
        <pc:sldMkLst>
          <pc:docMk/>
          <pc:sldMk cId="778869381" sldId="385"/>
        </pc:sldMkLst>
        <pc:spChg chg="del">
          <ac:chgData name="Pablo Martin Calvo" userId="33475e84de89f0ed" providerId="Windows Live" clId="Web-{093E2D6A-C02D-493C-A45D-7563BB7F68A3}" dt="2022-05-31T06:51:47.846" v="566"/>
          <ac:spMkLst>
            <pc:docMk/>
            <pc:sldMk cId="778869381" sldId="385"/>
            <ac:spMk id="3" creationId="{B642C093-7229-DD5E-5230-FB4B1906861D}"/>
          </ac:spMkLst>
        </pc:spChg>
        <pc:spChg chg="add mod">
          <ac:chgData name="Pablo Martin Calvo" userId="33475e84de89f0ed" providerId="Windows Live" clId="Web-{093E2D6A-C02D-493C-A45D-7563BB7F68A3}" dt="2022-05-31T06:54:38.428" v="603" actId="20577"/>
          <ac:spMkLst>
            <pc:docMk/>
            <pc:sldMk cId="778869381" sldId="385"/>
            <ac:spMk id="6" creationId="{4DEF673B-921D-0E10-F804-D8ED3CF06740}"/>
          </ac:spMkLst>
        </pc:spChg>
        <pc:graphicFrameChg chg="del">
          <ac:chgData name="Pablo Martin Calvo" userId="33475e84de89f0ed" providerId="Windows Live" clId="Web-{093E2D6A-C02D-493C-A45D-7563BB7F68A3}" dt="2022-05-31T06:51:51.768" v="567"/>
          <ac:graphicFrameMkLst>
            <pc:docMk/>
            <pc:sldMk cId="778869381" sldId="385"/>
            <ac:graphicFrameMk id="4" creationId="{153C1DDF-C0B6-5A9F-0A60-465DE1E7CA53}"/>
          </ac:graphicFrameMkLst>
        </pc:graphicFrameChg>
      </pc:sldChg>
      <pc:sldChg chg="modSp add replId">
        <pc:chgData name="Pablo Martin Calvo" userId="33475e84de89f0ed" providerId="Windows Live" clId="Web-{093E2D6A-C02D-493C-A45D-7563BB7F68A3}" dt="2022-05-31T18:01:00.911" v="1892" actId="20577"/>
        <pc:sldMkLst>
          <pc:docMk/>
          <pc:sldMk cId="203130857" sldId="386"/>
        </pc:sldMkLst>
        <pc:spChg chg="mod">
          <ac:chgData name="Pablo Martin Calvo" userId="33475e84de89f0ed" providerId="Windows Live" clId="Web-{093E2D6A-C02D-493C-A45D-7563BB7F68A3}" dt="2022-05-31T06:54:48.116" v="610" actId="20577"/>
          <ac:spMkLst>
            <pc:docMk/>
            <pc:sldMk cId="203130857" sldId="38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18:01:00.911" v="1892" actId="20577"/>
          <ac:spMkLst>
            <pc:docMk/>
            <pc:sldMk cId="203130857" sldId="386"/>
            <ac:spMk id="6" creationId="{4DEF673B-921D-0E10-F804-D8ED3CF06740}"/>
          </ac:spMkLst>
        </pc:spChg>
      </pc:sldChg>
      <pc:sldChg chg="addSp modSp add replId">
        <pc:chgData name="Pablo Martin Calvo" userId="33475e84de89f0ed" providerId="Windows Live" clId="Web-{093E2D6A-C02D-493C-A45D-7563BB7F68A3}" dt="2022-05-31T07:07:40.134" v="822" actId="1076"/>
        <pc:sldMkLst>
          <pc:docMk/>
          <pc:sldMk cId="3940162328" sldId="387"/>
        </pc:sldMkLst>
        <pc:spChg chg="mod">
          <ac:chgData name="Pablo Martin Calvo" userId="33475e84de89f0ed" providerId="Windows Live" clId="Web-{093E2D6A-C02D-493C-A45D-7563BB7F68A3}" dt="2022-05-31T06:58:41.512" v="659" actId="20577"/>
          <ac:spMkLst>
            <pc:docMk/>
            <pc:sldMk cId="3940162328" sldId="387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07:30.056" v="818" actId="20577"/>
          <ac:spMkLst>
            <pc:docMk/>
            <pc:sldMk cId="3940162328" sldId="387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07:40.134" v="822" actId="1076"/>
          <ac:picMkLst>
            <pc:docMk/>
            <pc:sldMk cId="3940162328" sldId="387"/>
            <ac:picMk id="3" creationId="{752DDF7C-45D8-38E3-5162-9109CC46E292}"/>
          </ac:picMkLst>
        </pc:picChg>
      </pc:sldChg>
      <pc:sldChg chg="delSp modSp add replId">
        <pc:chgData name="Pablo Martin Calvo" userId="33475e84de89f0ed" providerId="Windows Live" clId="Web-{093E2D6A-C02D-493C-A45D-7563BB7F68A3}" dt="2022-05-31T07:34:03.504" v="1422" actId="20577"/>
        <pc:sldMkLst>
          <pc:docMk/>
          <pc:sldMk cId="2341379116" sldId="388"/>
        </pc:sldMkLst>
        <pc:spChg chg="mod">
          <ac:chgData name="Pablo Martin Calvo" userId="33475e84de89f0ed" providerId="Windows Live" clId="Web-{093E2D6A-C02D-493C-A45D-7563BB7F68A3}" dt="2022-05-31T07:34:03.504" v="1422" actId="20577"/>
          <ac:spMkLst>
            <pc:docMk/>
            <pc:sldMk cId="2341379116" sldId="388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10:31.920" v="845" actId="20577"/>
          <ac:spMkLst>
            <pc:docMk/>
            <pc:sldMk cId="2341379116" sldId="388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0:33.123" v="846"/>
          <ac:picMkLst>
            <pc:docMk/>
            <pc:sldMk cId="2341379116" sldId="388"/>
            <ac:picMk id="3" creationId="{752DDF7C-45D8-38E3-5162-9109CC46E292}"/>
          </ac:picMkLst>
        </pc:picChg>
      </pc:sldChg>
      <pc:sldChg chg="modSp add replId">
        <pc:chgData name="Pablo Martin Calvo" userId="33475e84de89f0ed" providerId="Windows Live" clId="Web-{093E2D6A-C02D-493C-A45D-7563BB7F68A3}" dt="2022-05-31T07:25:25.300" v="1326" actId="20577"/>
        <pc:sldMkLst>
          <pc:docMk/>
          <pc:sldMk cId="824988485" sldId="389"/>
        </pc:sldMkLst>
        <pc:spChg chg="mod">
          <ac:chgData name="Pablo Martin Calvo" userId="33475e84de89f0ed" providerId="Windows Live" clId="Web-{093E2D6A-C02D-493C-A45D-7563BB7F68A3}" dt="2022-05-31T07:25:25.300" v="1326" actId="20577"/>
          <ac:spMkLst>
            <pc:docMk/>
            <pc:sldMk cId="824988485" sldId="389"/>
            <ac:spMk id="6" creationId="{4DEF673B-921D-0E10-F804-D8ED3CF06740}"/>
          </ac:spMkLst>
        </pc:spChg>
      </pc:sldChg>
      <pc:sldChg chg="delSp modSp add replId">
        <pc:chgData name="Pablo Martin Calvo" userId="33475e84de89f0ed" providerId="Windows Live" clId="Web-{093E2D6A-C02D-493C-A45D-7563BB7F68A3}" dt="2022-05-31T22:41:27.535" v="1941" actId="20577"/>
        <pc:sldMkLst>
          <pc:docMk/>
          <pc:sldMk cId="3374755462" sldId="390"/>
        </pc:sldMkLst>
        <pc:spChg chg="mod">
          <ac:chgData name="Pablo Martin Calvo" userId="33475e84de89f0ed" providerId="Windows Live" clId="Web-{093E2D6A-C02D-493C-A45D-7563BB7F68A3}" dt="2022-05-31T07:16:55.757" v="1049" actId="20577"/>
          <ac:spMkLst>
            <pc:docMk/>
            <pc:sldMk cId="3374755462" sldId="390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22:41:27.535" v="1941" actId="20577"/>
          <ac:spMkLst>
            <pc:docMk/>
            <pc:sldMk cId="3374755462" sldId="390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17:08.929" v="1080"/>
          <ac:picMkLst>
            <pc:docMk/>
            <pc:sldMk cId="3374755462" sldId="390"/>
            <ac:picMk id="3" creationId="{752DDF7C-45D8-38E3-5162-9109CC46E292}"/>
          </ac:picMkLst>
        </pc:picChg>
      </pc:sldChg>
      <pc:sldChg chg="addSp modSp add replId">
        <pc:chgData name="Pablo Martin Calvo" userId="33475e84de89f0ed" providerId="Windows Live" clId="Web-{093E2D6A-C02D-493C-A45D-7563BB7F68A3}" dt="2022-05-31T07:26:21.677" v="1356" actId="1076"/>
        <pc:sldMkLst>
          <pc:docMk/>
          <pc:sldMk cId="1044104861" sldId="391"/>
        </pc:sldMkLst>
        <pc:spChg chg="mod">
          <ac:chgData name="Pablo Martin Calvo" userId="33475e84de89f0ed" providerId="Windows Live" clId="Web-{093E2D6A-C02D-493C-A45D-7563BB7F68A3}" dt="2022-05-31T07:25:34.348" v="1337" actId="20577"/>
          <ac:spMkLst>
            <pc:docMk/>
            <pc:sldMk cId="1044104861" sldId="391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26:09.051" v="1352" actId="20577"/>
          <ac:spMkLst>
            <pc:docMk/>
            <pc:sldMk cId="1044104861" sldId="391"/>
            <ac:spMk id="6" creationId="{4DEF673B-921D-0E10-F804-D8ED3CF06740}"/>
          </ac:spMkLst>
        </pc:spChg>
        <pc:picChg chg="add mod">
          <ac:chgData name="Pablo Martin Calvo" userId="33475e84de89f0ed" providerId="Windows Live" clId="Web-{093E2D6A-C02D-493C-A45D-7563BB7F68A3}" dt="2022-05-31T07:26:21.677" v="1356" actId="1076"/>
          <ac:picMkLst>
            <pc:docMk/>
            <pc:sldMk cId="1044104861" sldId="391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34:15.129" v="1444" actId="20577"/>
        <pc:sldMkLst>
          <pc:docMk/>
          <pc:sldMk cId="3325880354" sldId="392"/>
        </pc:sldMkLst>
        <pc:spChg chg="mod">
          <ac:chgData name="Pablo Martin Calvo" userId="33475e84de89f0ed" providerId="Windows Live" clId="Web-{093E2D6A-C02D-493C-A45D-7563BB7F68A3}" dt="2022-05-31T07:34:15.129" v="1444" actId="20577"/>
          <ac:spMkLst>
            <pc:docMk/>
            <pc:sldMk cId="3325880354" sldId="392"/>
            <ac:spMk id="2" creationId="{19079AAE-962B-0556-BB4C-2B8FF1EAD979}"/>
          </ac:spMkLst>
        </pc:spChg>
        <pc:spChg chg="add del">
          <ac:chgData name="Pablo Martin Calvo" userId="33475e84de89f0ed" providerId="Windows Live" clId="Web-{093E2D6A-C02D-493C-A45D-7563BB7F68A3}" dt="2022-05-31T07:27:58.398" v="1364"/>
          <ac:spMkLst>
            <pc:docMk/>
            <pc:sldMk cId="3325880354" sldId="392"/>
            <ac:spMk id="4" creationId="{D28867FB-02E8-7675-A6F7-36263B9CBB3F}"/>
          </ac:spMkLst>
        </pc:spChg>
        <pc:spChg chg="mod">
          <ac:chgData name="Pablo Martin Calvo" userId="33475e84de89f0ed" providerId="Windows Live" clId="Web-{093E2D6A-C02D-493C-A45D-7563BB7F68A3}" dt="2022-05-31T07:28:09.242" v="1397" actId="20577"/>
          <ac:spMkLst>
            <pc:docMk/>
            <pc:sldMk cId="3325880354" sldId="392"/>
            <ac:spMk id="6" creationId="{4DEF673B-921D-0E10-F804-D8ED3CF06740}"/>
          </ac:spMkLst>
        </pc:spChg>
        <pc:picChg chg="del">
          <ac:chgData name="Pablo Martin Calvo" userId="33475e84de89f0ed" providerId="Windows Live" clId="Web-{093E2D6A-C02D-493C-A45D-7563BB7F68A3}" dt="2022-05-31T07:27:55.195" v="1362"/>
          <ac:picMkLst>
            <pc:docMk/>
            <pc:sldMk cId="3325880354" sldId="392"/>
            <ac:picMk id="3" creationId="{661EF0C0-F67E-AA6A-B0E3-BF0B2E304DD3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4:29.127" v="1813"/>
        <pc:sldMkLst>
          <pc:docMk/>
          <pc:sldMk cId="1548216888" sldId="393"/>
        </pc:sldMkLst>
        <pc:spChg chg="mod">
          <ac:chgData name="Pablo Martin Calvo" userId="33475e84de89f0ed" providerId="Windows Live" clId="Web-{093E2D6A-C02D-493C-A45D-7563BB7F68A3}" dt="2022-05-31T07:36:09.226" v="1445" actId="20577"/>
          <ac:spMkLst>
            <pc:docMk/>
            <pc:sldMk cId="1548216888" sldId="393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2:57.438" v="1758" actId="20577"/>
          <ac:spMkLst>
            <pc:docMk/>
            <pc:sldMk cId="1548216888" sldId="393"/>
            <ac:spMk id="6" creationId="{4DEF673B-921D-0E10-F804-D8ED3CF06740}"/>
          </ac:spMkLst>
        </pc:spChg>
        <pc:picChg chg="add del mod">
          <ac:chgData name="Pablo Martin Calvo" userId="33475e84de89f0ed" providerId="Windows Live" clId="Web-{093E2D6A-C02D-493C-A45D-7563BB7F68A3}" dt="2022-05-31T07:54:29.127" v="1813"/>
          <ac:picMkLst>
            <pc:docMk/>
            <pc:sldMk cId="1548216888" sldId="393"/>
            <ac:picMk id="3" creationId="{7506380F-8350-FCBB-DAB4-B6186B9693C5}"/>
          </ac:picMkLst>
        </pc:picChg>
      </pc:sldChg>
      <pc:sldChg chg="addSp delSp modSp add del replId">
        <pc:chgData name="Pablo Martin Calvo" userId="33475e84de89f0ed" providerId="Windows Live" clId="Web-{093E2D6A-C02D-493C-A45D-7563BB7F68A3}" dt="2022-05-31T07:54:49.034" v="1817" actId="1076"/>
        <pc:sldMkLst>
          <pc:docMk/>
          <pc:sldMk cId="1056584547" sldId="394"/>
        </pc:sldMkLst>
        <pc:spChg chg="mod">
          <ac:chgData name="Pablo Martin Calvo" userId="33475e84de89f0ed" providerId="Windows Live" clId="Web-{093E2D6A-C02D-493C-A45D-7563BB7F68A3}" dt="2022-05-31T07:54:21.221" v="1812" actId="20577"/>
          <ac:spMkLst>
            <pc:docMk/>
            <pc:sldMk cId="1056584547" sldId="394"/>
            <ac:spMk id="2" creationId="{19079AAE-962B-0556-BB4C-2B8FF1EAD979}"/>
          </ac:spMkLst>
        </pc:spChg>
        <pc:spChg chg="add mod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5" creationId="{265A243E-173E-9BB4-A4DC-16BC31DC9B20}"/>
          </ac:spMkLst>
        </pc:spChg>
        <pc:spChg chg="del">
          <ac:chgData name="Pablo Martin Calvo" userId="33475e84de89f0ed" providerId="Windows Live" clId="Web-{093E2D6A-C02D-493C-A45D-7563BB7F68A3}" dt="2022-05-31T07:54:33.518" v="1814"/>
          <ac:spMkLst>
            <pc:docMk/>
            <pc:sldMk cId="1056584547" sldId="394"/>
            <ac:spMk id="6" creationId="{4DEF673B-921D-0E10-F804-D8ED3CF06740}"/>
          </ac:spMkLst>
        </pc:spChg>
        <pc:picChg chg="mod">
          <ac:chgData name="Pablo Martin Calvo" userId="33475e84de89f0ed" providerId="Windows Live" clId="Web-{093E2D6A-C02D-493C-A45D-7563BB7F68A3}" dt="2022-05-31T07:54:49.034" v="1817" actId="1076"/>
          <ac:picMkLst>
            <pc:docMk/>
            <pc:sldMk cId="1056584547" sldId="394"/>
            <ac:picMk id="3" creationId="{7506380F-8350-FCBB-DAB4-B6186B9693C5}"/>
          </ac:picMkLst>
        </pc:picChg>
      </pc:sldChg>
      <pc:sldChg chg="addSp delSp modSp add replId">
        <pc:chgData name="Pablo Martin Calvo" userId="33475e84de89f0ed" providerId="Windows Live" clId="Web-{093E2D6A-C02D-493C-A45D-7563BB7F68A3}" dt="2022-05-31T07:57:58.695" v="1857" actId="20577"/>
        <pc:sldMkLst>
          <pc:docMk/>
          <pc:sldMk cId="4193023303" sldId="395"/>
        </pc:sldMkLst>
        <pc:spChg chg="mod">
          <ac:chgData name="Pablo Martin Calvo" userId="33475e84de89f0ed" providerId="Windows Live" clId="Web-{093E2D6A-C02D-493C-A45D-7563BB7F68A3}" dt="2022-05-31T07:57:58.695" v="1857" actId="20577"/>
          <ac:spMkLst>
            <pc:docMk/>
            <pc:sldMk cId="4193023303" sldId="395"/>
            <ac:spMk id="2" creationId="{19079AAE-962B-0556-BB4C-2B8FF1EAD979}"/>
          </ac:spMkLst>
        </pc:spChg>
        <pc:spChg chg="add del mod">
          <ac:chgData name="Pablo Martin Calvo" userId="33475e84de89f0ed" providerId="Windows Live" clId="Web-{093E2D6A-C02D-493C-A45D-7563BB7F68A3}" dt="2022-05-31T07:57:50.023" v="1853"/>
          <ac:spMkLst>
            <pc:docMk/>
            <pc:sldMk cId="4193023303" sldId="395"/>
            <ac:spMk id="4" creationId="{90913D9F-7392-E5C3-E85F-D09086023F94}"/>
          </ac:spMkLst>
        </pc:spChg>
        <pc:spChg chg="mod">
          <ac:chgData name="Pablo Martin Calvo" userId="33475e84de89f0ed" providerId="Windows Live" clId="Web-{093E2D6A-C02D-493C-A45D-7563BB7F68A3}" dt="2022-05-31T07:57:41.132" v="1848" actId="20577"/>
          <ac:spMkLst>
            <pc:docMk/>
            <pc:sldMk cId="4193023303" sldId="395"/>
            <ac:spMk id="5" creationId="{265A243E-173E-9BB4-A4DC-16BC31DC9B20}"/>
          </ac:spMkLst>
        </pc:spChg>
        <pc:picChg chg="del">
          <ac:chgData name="Pablo Martin Calvo" userId="33475e84de89f0ed" providerId="Windows Live" clId="Web-{093E2D6A-C02D-493C-A45D-7563BB7F68A3}" dt="2022-05-31T07:56:49.771" v="1821"/>
          <ac:picMkLst>
            <pc:docMk/>
            <pc:sldMk cId="4193023303" sldId="395"/>
            <ac:picMk id="3" creationId="{7506380F-8350-FCBB-DAB4-B6186B9693C5}"/>
          </ac:picMkLst>
        </pc:picChg>
      </pc:sldChg>
      <pc:sldChg chg="modSp add replId">
        <pc:chgData name="Pablo Martin Calvo" userId="33475e84de89f0ed" providerId="Windows Live" clId="Web-{093E2D6A-C02D-493C-A45D-7563BB7F68A3}" dt="2022-05-31T07:59:57.432" v="1861" actId="20577"/>
        <pc:sldMkLst>
          <pc:docMk/>
          <pc:sldMk cId="3022487309" sldId="396"/>
        </pc:sldMkLst>
        <pc:spChg chg="mod">
          <ac:chgData name="Pablo Martin Calvo" userId="33475e84de89f0ed" providerId="Windows Live" clId="Web-{093E2D6A-C02D-493C-A45D-7563BB7F68A3}" dt="2022-05-31T07:59:53.995" v="1859" actId="20577"/>
          <ac:spMkLst>
            <pc:docMk/>
            <pc:sldMk cId="3022487309" sldId="396"/>
            <ac:spMk id="2" creationId="{19079AAE-962B-0556-BB4C-2B8FF1EAD979}"/>
          </ac:spMkLst>
        </pc:spChg>
        <pc:spChg chg="mod">
          <ac:chgData name="Pablo Martin Calvo" userId="33475e84de89f0ed" providerId="Windows Live" clId="Web-{093E2D6A-C02D-493C-A45D-7563BB7F68A3}" dt="2022-05-31T07:59:57.432" v="1861" actId="20577"/>
          <ac:spMkLst>
            <pc:docMk/>
            <pc:sldMk cId="3022487309" sldId="396"/>
            <ac:spMk id="5" creationId="{265A243E-173E-9BB4-A4DC-16BC31DC9B20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1AE793B6-C85D-45D1-9087-2EB78E4F96CC}"/>
    <pc:docChg chg="addSld delSld modSld sldOrd">
      <pc:chgData name="Pablo Martin Calvo" userId="33475e84de89f0ed" providerId="Windows Live" clId="Web-{1AE793B6-C85D-45D1-9087-2EB78E4F96CC}" dt="2022-05-25T06:09:37.567" v="2458"/>
      <pc:docMkLst>
        <pc:docMk/>
      </pc:docMkLst>
      <pc:sldChg chg="modSp">
        <pc:chgData name="Pablo Martin Calvo" userId="33475e84de89f0ed" providerId="Windows Live" clId="Web-{1AE793B6-C85D-45D1-9087-2EB78E4F96CC}" dt="2022-05-23T20:31:13.694" v="9" actId="20577"/>
        <pc:sldMkLst>
          <pc:docMk/>
          <pc:sldMk cId="2406273178" sldId="256"/>
        </pc:sldMkLst>
        <pc:spChg chg="mod">
          <ac:chgData name="Pablo Martin Calvo" userId="33475e84de89f0ed" providerId="Windows Live" clId="Web-{1AE793B6-C85D-45D1-9087-2EB78E4F96CC}" dt="2022-05-23T20:31:07.147" v="3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1AE793B6-C85D-45D1-9087-2EB78E4F96CC}" dt="2022-05-23T20:31:13.694" v="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1AE793B6-C85D-45D1-9087-2EB78E4F96CC}" dt="2022-05-25T05:46:33.507" v="1943" actId="20577"/>
        <pc:sldMkLst>
          <pc:docMk/>
          <pc:sldMk cId="914369882" sldId="257"/>
        </pc:sldMkLst>
        <pc:spChg chg="mod">
          <ac:chgData name="Pablo Martin Calvo" userId="33475e84de89f0ed" providerId="Windows Live" clId="Web-{1AE793B6-C85D-45D1-9087-2EB78E4F96CC}" dt="2022-05-25T05:46:33.507" v="1943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1AE793B6-C85D-45D1-9087-2EB78E4F96CC}" dt="2022-05-25T06:02:31.268" v="2336" actId="20577"/>
        <pc:sldMkLst>
          <pc:docMk/>
          <pc:sldMk cId="1766337224" sldId="258"/>
        </pc:sldMkLst>
        <pc:spChg chg="mod">
          <ac:chgData name="Pablo Martin Calvo" userId="33475e84de89f0ed" providerId="Windows Live" clId="Web-{1AE793B6-C85D-45D1-9087-2EB78E4F96CC}" dt="2022-05-25T06:02:31.268" v="233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7"/>
        <pc:sldMkLst>
          <pc:docMk/>
          <pc:sldMk cId="12649614" sldId="287"/>
        </pc:sldMkLst>
      </pc:sldChg>
      <pc:sldChg chg="del">
        <pc:chgData name="Pablo Martin Calvo" userId="33475e84de89f0ed" providerId="Windows Live" clId="Web-{1AE793B6-C85D-45D1-9087-2EB78E4F96CC}" dt="2022-05-25T06:09:37.552" v="2449"/>
        <pc:sldMkLst>
          <pc:docMk/>
          <pc:sldMk cId="2673439347" sldId="299"/>
        </pc:sldMkLst>
      </pc:sldChg>
      <pc:sldChg chg="del">
        <pc:chgData name="Pablo Martin Calvo" userId="33475e84de89f0ed" providerId="Windows Live" clId="Web-{1AE793B6-C85D-45D1-9087-2EB78E4F96CC}" dt="2022-05-25T06:09:37.552" v="2445"/>
        <pc:sldMkLst>
          <pc:docMk/>
          <pc:sldMk cId="272142536" sldId="320"/>
        </pc:sldMkLst>
      </pc:sldChg>
      <pc:sldChg chg="del">
        <pc:chgData name="Pablo Martin Calvo" userId="33475e84de89f0ed" providerId="Windows Live" clId="Web-{1AE793B6-C85D-45D1-9087-2EB78E4F96CC}" dt="2022-05-25T06:09:37.552" v="2444"/>
        <pc:sldMkLst>
          <pc:docMk/>
          <pc:sldMk cId="1267391287" sldId="321"/>
        </pc:sldMkLst>
      </pc:sldChg>
      <pc:sldChg chg="addSp delSp modSp">
        <pc:chgData name="Pablo Martin Calvo" userId="33475e84de89f0ed" providerId="Windows Live" clId="Web-{1AE793B6-C85D-45D1-9087-2EB78E4F96CC}" dt="2022-05-25T05:13:09.893" v="1465" actId="20577"/>
        <pc:sldMkLst>
          <pc:docMk/>
          <pc:sldMk cId="1306639207" sldId="325"/>
        </pc:sldMkLst>
        <pc:spChg chg="mod">
          <ac:chgData name="Pablo Martin Calvo" userId="33475e84de89f0ed" providerId="Windows Live" clId="Web-{1AE793B6-C85D-45D1-9087-2EB78E4F96CC}" dt="2022-05-23T20:36:04.069" v="38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13:09.893" v="1465" actId="20577"/>
          <ac:spMkLst>
            <pc:docMk/>
            <pc:sldMk cId="1306639207" sldId="325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36:06.304" v="39"/>
          <ac:picMkLst>
            <pc:docMk/>
            <pc:sldMk cId="1306639207" sldId="325"/>
            <ac:picMk id="4" creationId="{FE8244B8-E8F2-9EC8-C1AA-7B06BBCDDC79}"/>
          </ac:picMkLst>
        </pc:picChg>
        <pc:picChg chg="add mod">
          <ac:chgData name="Pablo Martin Calvo" userId="33475e84de89f0ed" providerId="Windows Live" clId="Web-{1AE793B6-C85D-45D1-9087-2EB78E4F96CC}" dt="2022-05-23T20:43:22.374" v="176" actId="1076"/>
          <ac:picMkLst>
            <pc:docMk/>
            <pc:sldMk cId="1306639207" sldId="325"/>
            <ac:picMk id="5" creationId="{F1C3F11B-1C55-9B76-6D56-5687A07D5D32}"/>
          </ac:picMkLst>
        </pc:picChg>
      </pc:sldChg>
      <pc:sldChg chg="addSp delSp modSp">
        <pc:chgData name="Pablo Martin Calvo" userId="33475e84de89f0ed" providerId="Windows Live" clId="Web-{1AE793B6-C85D-45D1-9087-2EB78E4F96CC}" dt="2022-05-23T20:45:23.850" v="192" actId="1076"/>
        <pc:sldMkLst>
          <pc:docMk/>
          <pc:sldMk cId="2795754323" sldId="330"/>
        </pc:sldMkLst>
        <pc:spChg chg="mod">
          <ac:chgData name="Pablo Martin Calvo" userId="33475e84de89f0ed" providerId="Windows Live" clId="Web-{1AE793B6-C85D-45D1-9087-2EB78E4F96CC}" dt="2022-05-23T20:44:42.457" v="184" actId="20577"/>
          <ac:spMkLst>
            <pc:docMk/>
            <pc:sldMk cId="2795754323" sldId="330"/>
            <ac:spMk id="2" creationId="{19079AAE-962B-0556-BB4C-2B8FF1EAD979}"/>
          </ac:spMkLst>
        </pc:spChg>
        <pc:spChg chg="del">
          <ac:chgData name="Pablo Martin Calvo" userId="33475e84de89f0ed" providerId="Windows Live" clId="Web-{1AE793B6-C85D-45D1-9087-2EB78E4F96CC}" dt="2022-05-23T20:45:07.911" v="189"/>
          <ac:spMkLst>
            <pc:docMk/>
            <pc:sldMk cId="2795754323" sldId="330"/>
            <ac:spMk id="3" creationId="{B642C093-7229-DD5E-5230-FB4B1906861D}"/>
          </ac:spMkLst>
        </pc:spChg>
        <pc:spChg chg="add del mod">
          <ac:chgData name="Pablo Martin Calvo" userId="33475e84de89f0ed" providerId="Windows Live" clId="Web-{1AE793B6-C85D-45D1-9087-2EB78E4F96CC}" dt="2022-05-23T20:45:10.474" v="190"/>
          <ac:spMkLst>
            <pc:docMk/>
            <pc:sldMk cId="2795754323" sldId="330"/>
            <ac:spMk id="7" creationId="{5437A968-16C9-4F8F-B343-33A2D645D432}"/>
          </ac:spMkLst>
        </pc:spChg>
        <pc:picChg chg="add mod">
          <ac:chgData name="Pablo Martin Calvo" userId="33475e84de89f0ed" providerId="Windows Live" clId="Web-{1AE793B6-C85D-45D1-9087-2EB78E4F96CC}" dt="2022-05-23T20:45:23.850" v="192" actId="1076"/>
          <ac:picMkLst>
            <pc:docMk/>
            <pc:sldMk cId="2795754323" sldId="330"/>
            <ac:picMk id="4" creationId="{C92FF953-C4AC-470C-592A-B5A0A9DB29D2}"/>
          </ac:picMkLst>
        </pc:picChg>
        <pc:picChg chg="del">
          <ac:chgData name="Pablo Martin Calvo" userId="33475e84de89f0ed" providerId="Windows Live" clId="Web-{1AE793B6-C85D-45D1-9087-2EB78E4F96CC}" dt="2022-05-23T20:44:43.691" v="185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">
        <pc:chgData name="Pablo Martin Calvo" userId="33475e84de89f0ed" providerId="Windows Live" clId="Web-{1AE793B6-C85D-45D1-9087-2EB78E4F96CC}" dt="2022-05-23T21:04:33.459" v="462" actId="20577"/>
        <pc:sldMkLst>
          <pc:docMk/>
          <pc:sldMk cId="4251559237" sldId="331"/>
        </pc:sldMkLst>
        <pc:spChg chg="mod">
          <ac:chgData name="Pablo Martin Calvo" userId="33475e84de89f0ed" providerId="Windows Live" clId="Web-{1AE793B6-C85D-45D1-9087-2EB78E4F96CC}" dt="2022-05-23T20:57:54.656" v="245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4:33.459" v="462" actId="20577"/>
          <ac:spMkLst>
            <pc:docMk/>
            <pc:sldMk cId="4251559237" sldId="33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0:57:56.937" v="247"/>
          <ac:picMkLst>
            <pc:docMk/>
            <pc:sldMk cId="4251559237" sldId="331"/>
            <ac:picMk id="4" creationId="{7D2E20FB-BF3F-6159-7F30-B72C3909D995}"/>
          </ac:picMkLst>
        </pc:picChg>
        <pc:picChg chg="add mod">
          <ac:chgData name="Pablo Martin Calvo" userId="33475e84de89f0ed" providerId="Windows Live" clId="Web-{1AE793B6-C85D-45D1-9087-2EB78E4F96CC}" dt="2022-05-23T21:04:16.224" v="460" actId="1076"/>
          <ac:picMkLst>
            <pc:docMk/>
            <pc:sldMk cId="4251559237" sldId="331"/>
            <ac:picMk id="5" creationId="{E3516AB0-6AB4-9552-171D-04BE72CD016C}"/>
          </ac:picMkLst>
        </pc:picChg>
        <pc:picChg chg="del">
          <ac:chgData name="Pablo Martin Calvo" userId="33475e84de89f0ed" providerId="Windows Live" clId="Web-{1AE793B6-C85D-45D1-9087-2EB78E4F96CC}" dt="2022-05-23T20:57:56.547" v="246"/>
          <ac:picMkLst>
            <pc:docMk/>
            <pc:sldMk cId="4251559237" sldId="331"/>
            <ac:picMk id="6" creationId="{AD8A5F39-C501-7244-73DC-5F2C7214856D}"/>
          </ac:picMkLst>
        </pc:picChg>
      </pc:sldChg>
      <pc:sldChg chg="modSp">
        <pc:chgData name="Pablo Martin Calvo" userId="33475e84de89f0ed" providerId="Windows Live" clId="Web-{1AE793B6-C85D-45D1-9087-2EB78E4F96CC}" dt="2022-05-25T05:48:08.493" v="1965" actId="20577"/>
        <pc:sldMkLst>
          <pc:docMk/>
          <pc:sldMk cId="3833814807" sldId="332"/>
        </pc:sldMkLst>
        <pc:spChg chg="mod">
          <ac:chgData name="Pablo Martin Calvo" userId="33475e84de89f0ed" providerId="Windows Live" clId="Web-{1AE793B6-C85D-45D1-9087-2EB78E4F96CC}" dt="2022-05-23T21:07:27.125" v="56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08.493" v="1965" actId="20577"/>
          <ac:spMkLst>
            <pc:docMk/>
            <pc:sldMk cId="3833814807" sldId="332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1AE793B6-C85D-45D1-9087-2EB78E4F96CC}" dt="2022-05-25T06:09:37.567" v="2458"/>
        <pc:sldMkLst>
          <pc:docMk/>
          <pc:sldMk cId="3557343980" sldId="333"/>
        </pc:sldMkLst>
      </pc:sldChg>
      <pc:sldChg chg="del">
        <pc:chgData name="Pablo Martin Calvo" userId="33475e84de89f0ed" providerId="Windows Live" clId="Web-{1AE793B6-C85D-45D1-9087-2EB78E4F96CC}" dt="2022-05-25T06:09:37.567" v="2456"/>
        <pc:sldMkLst>
          <pc:docMk/>
          <pc:sldMk cId="2875849404" sldId="334"/>
        </pc:sldMkLst>
      </pc:sldChg>
      <pc:sldChg chg="del">
        <pc:chgData name="Pablo Martin Calvo" userId="33475e84de89f0ed" providerId="Windows Live" clId="Web-{1AE793B6-C85D-45D1-9087-2EB78E4F96CC}" dt="2022-05-25T06:09:37.567" v="2455"/>
        <pc:sldMkLst>
          <pc:docMk/>
          <pc:sldMk cId="4075750858" sldId="336"/>
        </pc:sldMkLst>
      </pc:sldChg>
      <pc:sldChg chg="del">
        <pc:chgData name="Pablo Martin Calvo" userId="33475e84de89f0ed" providerId="Windows Live" clId="Web-{1AE793B6-C85D-45D1-9087-2EB78E4F96CC}" dt="2022-05-25T06:09:37.567" v="2453"/>
        <pc:sldMkLst>
          <pc:docMk/>
          <pc:sldMk cId="474877584" sldId="337"/>
        </pc:sldMkLst>
      </pc:sldChg>
      <pc:sldChg chg="del">
        <pc:chgData name="Pablo Martin Calvo" userId="33475e84de89f0ed" providerId="Windows Live" clId="Web-{1AE793B6-C85D-45D1-9087-2EB78E4F96CC}" dt="2022-05-25T06:09:37.567" v="2452"/>
        <pc:sldMkLst>
          <pc:docMk/>
          <pc:sldMk cId="739534381" sldId="338"/>
        </pc:sldMkLst>
      </pc:sldChg>
      <pc:sldChg chg="del">
        <pc:chgData name="Pablo Martin Calvo" userId="33475e84de89f0ed" providerId="Windows Live" clId="Web-{1AE793B6-C85D-45D1-9087-2EB78E4F96CC}" dt="2022-05-25T06:09:37.567" v="2454"/>
        <pc:sldMkLst>
          <pc:docMk/>
          <pc:sldMk cId="3284908439" sldId="339"/>
        </pc:sldMkLst>
      </pc:sldChg>
      <pc:sldChg chg="del">
        <pc:chgData name="Pablo Martin Calvo" userId="33475e84de89f0ed" providerId="Windows Live" clId="Web-{1AE793B6-C85D-45D1-9087-2EB78E4F96CC}" dt="2022-05-25T06:09:37.567" v="2451"/>
        <pc:sldMkLst>
          <pc:docMk/>
          <pc:sldMk cId="800764560" sldId="340"/>
        </pc:sldMkLst>
      </pc:sldChg>
      <pc:sldChg chg="del">
        <pc:chgData name="Pablo Martin Calvo" userId="33475e84de89f0ed" providerId="Windows Live" clId="Web-{1AE793B6-C85D-45D1-9087-2EB78E4F96CC}" dt="2022-05-25T06:09:37.552" v="2450"/>
        <pc:sldMkLst>
          <pc:docMk/>
          <pc:sldMk cId="3801274438" sldId="341"/>
        </pc:sldMkLst>
      </pc:sldChg>
      <pc:sldChg chg="del">
        <pc:chgData name="Pablo Martin Calvo" userId="33475e84de89f0ed" providerId="Windows Live" clId="Web-{1AE793B6-C85D-45D1-9087-2EB78E4F96CC}" dt="2022-05-25T06:09:37.552" v="2446"/>
        <pc:sldMkLst>
          <pc:docMk/>
          <pc:sldMk cId="2312259555" sldId="342"/>
        </pc:sldMkLst>
      </pc:sldChg>
      <pc:sldChg chg="del">
        <pc:chgData name="Pablo Martin Calvo" userId="33475e84de89f0ed" providerId="Windows Live" clId="Web-{1AE793B6-C85D-45D1-9087-2EB78E4F96CC}" dt="2022-05-25T06:09:37.552" v="2448"/>
        <pc:sldMkLst>
          <pc:docMk/>
          <pc:sldMk cId="1043486494" sldId="343"/>
        </pc:sldMkLst>
      </pc:sldChg>
      <pc:sldChg chg="del">
        <pc:chgData name="Pablo Martin Calvo" userId="33475e84de89f0ed" providerId="Windows Live" clId="Web-{1AE793B6-C85D-45D1-9087-2EB78E4F96CC}" dt="2022-05-25T06:09:37.552" v="2447"/>
        <pc:sldMkLst>
          <pc:docMk/>
          <pc:sldMk cId="1395510963" sldId="344"/>
        </pc:sldMkLst>
      </pc:sldChg>
      <pc:sldChg chg="addSp modSp add replId">
        <pc:chgData name="Pablo Martin Calvo" userId="33475e84de89f0ed" providerId="Windows Live" clId="Web-{1AE793B6-C85D-45D1-9087-2EB78E4F96CC}" dt="2022-05-23T20:42:34.434" v="155" actId="1076"/>
        <pc:sldMkLst>
          <pc:docMk/>
          <pc:sldMk cId="165389348" sldId="345"/>
        </pc:sldMkLst>
        <pc:spChg chg="mod">
          <ac:chgData name="Pablo Martin Calvo" userId="33475e84de89f0ed" providerId="Windows Live" clId="Web-{1AE793B6-C85D-45D1-9087-2EB78E4F96CC}" dt="2022-05-23T20:41:03.945" v="89" actId="20577"/>
          <ac:spMkLst>
            <pc:docMk/>
            <pc:sldMk cId="165389348" sldId="34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0:41:58.885" v="151" actId="14100"/>
          <ac:spMkLst>
            <pc:docMk/>
            <pc:sldMk cId="165389348" sldId="345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0:42:34.434" v="155" actId="1076"/>
          <ac:picMkLst>
            <pc:docMk/>
            <pc:sldMk cId="165389348" sldId="345"/>
            <ac:picMk id="4" creationId="{5A6AD323-3CAA-F382-CC4A-57F3479DC184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6:49.542" v="203" actId="1076"/>
        <pc:sldMkLst>
          <pc:docMk/>
          <pc:sldMk cId="3592964597" sldId="346"/>
        </pc:sldMkLst>
        <pc:spChg chg="mod">
          <ac:chgData name="Pablo Martin Calvo" userId="33475e84de89f0ed" providerId="Windows Live" clId="Web-{1AE793B6-C85D-45D1-9087-2EB78E4F96CC}" dt="2022-05-23T20:46:14.634" v="195" actId="20577"/>
          <ac:spMkLst>
            <pc:docMk/>
            <pc:sldMk cId="3592964597" sldId="346"/>
            <ac:spMk id="2" creationId="{19079AAE-962B-0556-BB4C-2B8FF1EAD979}"/>
          </ac:spMkLst>
        </pc:spChg>
        <pc:picChg chg="add mod">
          <ac:chgData name="Pablo Martin Calvo" userId="33475e84de89f0ed" providerId="Windows Live" clId="Web-{1AE793B6-C85D-45D1-9087-2EB78E4F96CC}" dt="2022-05-23T20:46:49.542" v="203" actId="1076"/>
          <ac:picMkLst>
            <pc:docMk/>
            <pc:sldMk cId="3592964597" sldId="346"/>
            <ac:picMk id="3" creationId="{5507F730-3B7A-CA73-7894-7AB4368D9023}"/>
          </ac:picMkLst>
        </pc:picChg>
        <pc:picChg chg="del">
          <ac:chgData name="Pablo Martin Calvo" userId="33475e84de89f0ed" providerId="Windows Live" clId="Web-{1AE793B6-C85D-45D1-9087-2EB78E4F96CC}" dt="2022-05-23T20:46:15.790" v="196"/>
          <ac:picMkLst>
            <pc:docMk/>
            <pc:sldMk cId="3592964597" sldId="346"/>
            <ac:picMk id="4" creationId="{C92FF953-C4AC-470C-592A-B5A0A9DB29D2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3T20:49:57.771" v="218" actId="1076"/>
        <pc:sldMkLst>
          <pc:docMk/>
          <pc:sldMk cId="2953023297" sldId="347"/>
        </pc:sldMkLst>
        <pc:spChg chg="mod">
          <ac:chgData name="Pablo Martin Calvo" userId="33475e84de89f0ed" providerId="Windows Live" clId="Web-{1AE793B6-C85D-45D1-9087-2EB78E4F96CC}" dt="2022-05-23T20:49:16.503" v="207" actId="20577"/>
          <ac:spMkLst>
            <pc:docMk/>
            <pc:sldMk cId="2953023297" sldId="347"/>
            <ac:spMk id="2" creationId="{19079AAE-962B-0556-BB4C-2B8FF1EAD979}"/>
          </ac:spMkLst>
        </pc:spChg>
        <pc:picChg chg="del">
          <ac:chgData name="Pablo Martin Calvo" userId="33475e84de89f0ed" providerId="Windows Live" clId="Web-{1AE793B6-C85D-45D1-9087-2EB78E4F96CC}" dt="2022-05-23T20:49:17.440" v="208"/>
          <ac:picMkLst>
            <pc:docMk/>
            <pc:sldMk cId="2953023297" sldId="347"/>
            <ac:picMk id="3" creationId="{5507F730-3B7A-CA73-7894-7AB4368D9023}"/>
          </ac:picMkLst>
        </pc:picChg>
        <pc:picChg chg="add mod modCrop">
          <ac:chgData name="Pablo Martin Calvo" userId="33475e84de89f0ed" providerId="Windows Live" clId="Web-{1AE793B6-C85D-45D1-9087-2EB78E4F96CC}" dt="2022-05-23T20:49:57.771" v="218" actId="1076"/>
          <ac:picMkLst>
            <pc:docMk/>
            <pc:sldMk cId="2953023297" sldId="347"/>
            <ac:picMk id="4" creationId="{5E693227-368F-3E93-2CE5-C867A7537746}"/>
          </ac:picMkLst>
        </pc:picChg>
      </pc:sldChg>
      <pc:sldChg chg="modSp add ord replId">
        <pc:chgData name="Pablo Martin Calvo" userId="33475e84de89f0ed" providerId="Windows Live" clId="Web-{1AE793B6-C85D-45D1-9087-2EB78E4F96CC}" dt="2022-05-23T20:50:19.459" v="237" actId="20577"/>
        <pc:sldMkLst>
          <pc:docMk/>
          <pc:sldMk cId="170197806" sldId="348"/>
        </pc:sldMkLst>
        <pc:spChg chg="mod">
          <ac:chgData name="Pablo Martin Calvo" userId="33475e84de89f0ed" providerId="Windows Live" clId="Web-{1AE793B6-C85D-45D1-9087-2EB78E4F96CC}" dt="2022-05-23T20:50:19.459" v="237" actId="20577"/>
          <ac:spMkLst>
            <pc:docMk/>
            <pc:sldMk cId="170197806" sldId="348"/>
            <ac:spMk id="3" creationId="{B642C093-7229-DD5E-5230-FB4B1906861D}"/>
          </ac:spMkLst>
        </pc:spChg>
      </pc:sldChg>
      <pc:sldChg chg="add del replId">
        <pc:chgData name="Pablo Martin Calvo" userId="33475e84de89f0ed" providerId="Windows Live" clId="Web-{1AE793B6-C85D-45D1-9087-2EB78E4F96CC}" dt="2022-05-23T20:49:19.190" v="210"/>
        <pc:sldMkLst>
          <pc:docMk/>
          <pc:sldMk cId="1318827864" sldId="348"/>
        </pc:sldMkLst>
      </pc:sldChg>
      <pc:sldChg chg="addSp modSp add replId">
        <pc:chgData name="Pablo Martin Calvo" userId="33475e84de89f0ed" providerId="Windows Live" clId="Web-{1AE793B6-C85D-45D1-9087-2EB78E4F96CC}" dt="2022-05-23T21:07:20.468" v="559" actId="20577"/>
        <pc:sldMkLst>
          <pc:docMk/>
          <pc:sldMk cId="954232636" sldId="349"/>
        </pc:sldMkLst>
        <pc:spChg chg="mod">
          <ac:chgData name="Pablo Martin Calvo" userId="33475e84de89f0ed" providerId="Windows Live" clId="Web-{1AE793B6-C85D-45D1-9087-2EB78E4F96CC}" dt="2022-05-23T21:02:40.093" v="406" actId="20577"/>
          <ac:spMkLst>
            <pc:docMk/>
            <pc:sldMk cId="954232636" sldId="34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07:20.468" v="559" actId="20577"/>
          <ac:spMkLst>
            <pc:docMk/>
            <pc:sldMk cId="954232636" sldId="34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07:01.248" v="529" actId="1076"/>
          <ac:picMkLst>
            <pc:docMk/>
            <pc:sldMk cId="954232636" sldId="349"/>
            <ac:picMk id="4" creationId="{1396E20A-1AD9-C5E4-878F-27D4FEC90EE8}"/>
          </ac:picMkLst>
        </pc:picChg>
      </pc:sldChg>
      <pc:sldChg chg="modSp add replId">
        <pc:chgData name="Pablo Martin Calvo" userId="33475e84de89f0ed" providerId="Windows Live" clId="Web-{1AE793B6-C85D-45D1-9087-2EB78E4F96CC}" dt="2022-05-25T05:48:42.463" v="1967" actId="20577"/>
        <pc:sldMkLst>
          <pc:docMk/>
          <pc:sldMk cId="2854188650" sldId="350"/>
        </pc:sldMkLst>
        <pc:spChg chg="mod">
          <ac:chgData name="Pablo Martin Calvo" userId="33475e84de89f0ed" providerId="Windows Live" clId="Web-{1AE793B6-C85D-45D1-9087-2EB78E4F96CC}" dt="2022-05-23T21:12:34.376" v="799" actId="20577"/>
          <ac:spMkLst>
            <pc:docMk/>
            <pc:sldMk cId="2854188650" sldId="350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48:42.463" v="1967" actId="20577"/>
          <ac:spMkLst>
            <pc:docMk/>
            <pc:sldMk cId="2854188650" sldId="350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18:23.863" v="1022" actId="1076"/>
        <pc:sldMkLst>
          <pc:docMk/>
          <pc:sldMk cId="2892549244" sldId="351"/>
        </pc:sldMkLst>
        <pc:spChg chg="mod">
          <ac:chgData name="Pablo Martin Calvo" userId="33475e84de89f0ed" providerId="Windows Live" clId="Web-{1AE793B6-C85D-45D1-9087-2EB78E4F96CC}" dt="2022-05-23T21:16:38.717" v="975" actId="20577"/>
          <ac:spMkLst>
            <pc:docMk/>
            <pc:sldMk cId="2892549244" sldId="35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18:16.144" v="1019" actId="20577"/>
          <ac:spMkLst>
            <pc:docMk/>
            <pc:sldMk cId="2892549244" sldId="351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18:23.863" v="1022" actId="1076"/>
          <ac:picMkLst>
            <pc:docMk/>
            <pc:sldMk cId="2892549244" sldId="351"/>
            <ac:picMk id="4" creationId="{AE74AA09-8D90-2C3F-9369-728A38DE574D}"/>
          </ac:picMkLst>
        </pc:picChg>
      </pc:sldChg>
      <pc:sldChg chg="delSp modSp add replId">
        <pc:chgData name="Pablo Martin Calvo" userId="33475e84de89f0ed" providerId="Windows Live" clId="Web-{1AE793B6-C85D-45D1-9087-2EB78E4F96CC}" dt="2022-05-23T21:30:58.576" v="1169" actId="20577"/>
        <pc:sldMkLst>
          <pc:docMk/>
          <pc:sldMk cId="1115045073" sldId="352"/>
        </pc:sldMkLst>
        <pc:spChg chg="mod">
          <ac:chgData name="Pablo Martin Calvo" userId="33475e84de89f0ed" providerId="Windows Live" clId="Web-{1AE793B6-C85D-45D1-9087-2EB78E4F96CC}" dt="2022-05-23T21:18:37.239" v="1029" actId="20577"/>
          <ac:spMkLst>
            <pc:docMk/>
            <pc:sldMk cId="1115045073" sldId="35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0:58.576" v="1169" actId="20577"/>
          <ac:spMkLst>
            <pc:docMk/>
            <pc:sldMk cId="1115045073" sldId="352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3T21:18:38.114" v="1030"/>
          <ac:picMkLst>
            <pc:docMk/>
            <pc:sldMk cId="1115045073" sldId="352"/>
            <ac:picMk id="4" creationId="{AE74AA09-8D90-2C3F-9369-728A38DE574D}"/>
          </ac:picMkLst>
        </pc:picChg>
      </pc:sldChg>
      <pc:sldChg chg="modSp add replId">
        <pc:chgData name="Pablo Martin Calvo" userId="33475e84de89f0ed" providerId="Windows Live" clId="Web-{1AE793B6-C85D-45D1-9087-2EB78E4F96CC}" dt="2022-05-23T21:32:20.893" v="1312" actId="20577"/>
        <pc:sldMkLst>
          <pc:docMk/>
          <pc:sldMk cId="2129641649" sldId="353"/>
        </pc:sldMkLst>
        <pc:spChg chg="mod">
          <ac:chgData name="Pablo Martin Calvo" userId="33475e84de89f0ed" providerId="Windows Live" clId="Web-{1AE793B6-C85D-45D1-9087-2EB78E4F96CC}" dt="2022-05-23T21:31:08.733" v="1176" actId="20577"/>
          <ac:spMkLst>
            <pc:docMk/>
            <pc:sldMk cId="2129641649" sldId="35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2:20.893" v="1312" actId="20577"/>
          <ac:spMkLst>
            <pc:docMk/>
            <pc:sldMk cId="2129641649" sldId="353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3T21:34:36.291" v="1448" actId="1076"/>
        <pc:sldMkLst>
          <pc:docMk/>
          <pc:sldMk cId="2023437337" sldId="354"/>
        </pc:sldMkLst>
        <pc:spChg chg="mod">
          <ac:chgData name="Pablo Martin Calvo" userId="33475e84de89f0ed" providerId="Windows Live" clId="Web-{1AE793B6-C85D-45D1-9087-2EB78E4F96CC}" dt="2022-05-23T21:32:54.692" v="1327" actId="20577"/>
          <ac:spMkLst>
            <pc:docMk/>
            <pc:sldMk cId="2023437337" sldId="35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3T21:34:34.072" v="1447" actId="20577"/>
          <ac:spMkLst>
            <pc:docMk/>
            <pc:sldMk cId="2023437337" sldId="35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3T21:34:36.291" v="1448" actId="1076"/>
          <ac:picMkLst>
            <pc:docMk/>
            <pc:sldMk cId="2023437337" sldId="354"/>
            <ac:picMk id="4" creationId="{54B8D603-80DA-8A67-5C58-E62CF32A0540}"/>
          </ac:picMkLst>
        </pc:picChg>
      </pc:sldChg>
      <pc:sldChg chg="addSp delSp modSp add ord replId">
        <pc:chgData name="Pablo Martin Calvo" userId="33475e84de89f0ed" providerId="Windows Live" clId="Web-{1AE793B6-C85D-45D1-9087-2EB78E4F96CC}" dt="2022-05-25T05:29:30.345" v="1590" actId="20577"/>
        <pc:sldMkLst>
          <pc:docMk/>
          <pc:sldMk cId="3822576343" sldId="355"/>
        </pc:sldMkLst>
        <pc:spChg chg="mod">
          <ac:chgData name="Pablo Martin Calvo" userId="33475e84de89f0ed" providerId="Windows Live" clId="Web-{1AE793B6-C85D-45D1-9087-2EB78E4F96CC}" dt="2022-05-25T05:22:39.813" v="1483" actId="20577"/>
          <ac:spMkLst>
            <pc:docMk/>
            <pc:sldMk cId="3822576343" sldId="355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29:30.345" v="1590" actId="20577"/>
          <ac:spMkLst>
            <pc:docMk/>
            <pc:sldMk cId="3822576343" sldId="355"/>
            <ac:spMk id="3" creationId="{B642C093-7229-DD5E-5230-FB4B1906861D}"/>
          </ac:spMkLst>
        </pc:spChg>
        <pc:spChg chg="add del">
          <ac:chgData name="Pablo Martin Calvo" userId="33475e84de89f0ed" providerId="Windows Live" clId="Web-{1AE793B6-C85D-45D1-9087-2EB78E4F96CC}" dt="2022-05-25T05:26:23.091" v="1559"/>
          <ac:spMkLst>
            <pc:docMk/>
            <pc:sldMk cId="3822576343" sldId="355"/>
            <ac:spMk id="7" creationId="{ECA40CCD-7299-CBE7-0F67-D79E19487325}"/>
          </ac:spMkLst>
        </pc:spChg>
        <pc:picChg chg="del">
          <ac:chgData name="Pablo Martin Calvo" userId="33475e84de89f0ed" providerId="Windows Live" clId="Web-{1AE793B6-C85D-45D1-9087-2EB78E4F96CC}" dt="2022-05-25T05:23:55.019" v="1543"/>
          <ac:picMkLst>
            <pc:docMk/>
            <pc:sldMk cId="3822576343" sldId="355"/>
            <ac:picMk id="4" creationId="{54B8D603-80DA-8A67-5C58-E62CF32A0540}"/>
          </ac:picMkLst>
        </pc:picChg>
        <pc:picChg chg="add mod">
          <ac:chgData name="Pablo Martin Calvo" userId="33475e84de89f0ed" providerId="Windows Live" clId="Web-{1AE793B6-C85D-45D1-9087-2EB78E4F96CC}" dt="2022-05-25T05:27:20.655" v="1562" actId="1076"/>
          <ac:picMkLst>
            <pc:docMk/>
            <pc:sldMk cId="3822576343" sldId="355"/>
            <ac:picMk id="5" creationId="{BA1CC720-B6CC-0453-ED0A-55D55849B577}"/>
          </ac:picMkLst>
        </pc:picChg>
        <pc:picChg chg="add mod">
          <ac:chgData name="Pablo Martin Calvo" userId="33475e84de89f0ed" providerId="Windows Live" clId="Web-{1AE793B6-C85D-45D1-9087-2EB78E4F96CC}" dt="2022-05-25T05:27:20.670" v="1563" actId="1076"/>
          <ac:picMkLst>
            <pc:docMk/>
            <pc:sldMk cId="3822576343" sldId="355"/>
            <ac:picMk id="6" creationId="{EEC8E754-3890-5677-F9EA-E5D087C22E1C}"/>
          </ac:picMkLst>
        </pc:picChg>
        <pc:picChg chg="add mod">
          <ac:chgData name="Pablo Martin Calvo" userId="33475e84de89f0ed" providerId="Windows Live" clId="Web-{1AE793B6-C85D-45D1-9087-2EB78E4F96CC}" dt="2022-05-25T05:27:22.889" v="1564" actId="1076"/>
          <ac:picMkLst>
            <pc:docMk/>
            <pc:sldMk cId="3822576343" sldId="355"/>
            <ac:picMk id="8" creationId="{DB288EFF-E87A-2733-FE32-A366CCEEA1BC}"/>
          </ac:picMkLst>
        </pc:picChg>
      </pc:sldChg>
      <pc:sldChg chg="addSp delSp modSp add replId">
        <pc:chgData name="Pablo Martin Calvo" userId="33475e84de89f0ed" providerId="Windows Live" clId="Web-{1AE793B6-C85D-45D1-9087-2EB78E4F96CC}" dt="2022-05-25T05:35:52.457" v="1797" actId="20577"/>
        <pc:sldMkLst>
          <pc:docMk/>
          <pc:sldMk cId="547037853" sldId="356"/>
        </pc:sldMkLst>
        <pc:spChg chg="mod">
          <ac:chgData name="Pablo Martin Calvo" userId="33475e84de89f0ed" providerId="Windows Live" clId="Web-{1AE793B6-C85D-45D1-9087-2EB78E4F96CC}" dt="2022-05-25T05:35:52.457" v="1797" actId="20577"/>
          <ac:spMkLst>
            <pc:docMk/>
            <pc:sldMk cId="547037853" sldId="356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4:01.233" v="1772" actId="20577"/>
          <ac:spMkLst>
            <pc:docMk/>
            <pc:sldMk cId="547037853" sldId="356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34:03.155" v="1773" actId="1076"/>
          <ac:picMkLst>
            <pc:docMk/>
            <pc:sldMk cId="547037853" sldId="356"/>
            <ac:picMk id="4" creationId="{CAF02735-7DD9-997E-5D8A-249CF39BC1F2}"/>
          </ac:picMkLst>
        </pc:picChg>
        <pc:picChg chg="del">
          <ac:chgData name="Pablo Martin Calvo" userId="33475e84de89f0ed" providerId="Windows Live" clId="Web-{1AE793B6-C85D-45D1-9087-2EB78E4F96CC}" dt="2022-05-25T05:31:43.960" v="1678"/>
          <ac:picMkLst>
            <pc:docMk/>
            <pc:sldMk cId="547037853" sldId="356"/>
            <ac:picMk id="5" creationId="{BA1CC720-B6CC-0453-ED0A-55D55849B577}"/>
          </ac:picMkLst>
        </pc:picChg>
        <pc:picChg chg="del">
          <ac:chgData name="Pablo Martin Calvo" userId="33475e84de89f0ed" providerId="Windows Live" clId="Web-{1AE793B6-C85D-45D1-9087-2EB78E4F96CC}" dt="2022-05-25T05:31:43.429" v="1677"/>
          <ac:picMkLst>
            <pc:docMk/>
            <pc:sldMk cId="547037853" sldId="356"/>
            <ac:picMk id="6" creationId="{EEC8E754-3890-5677-F9EA-E5D087C22E1C}"/>
          </ac:picMkLst>
        </pc:picChg>
        <pc:picChg chg="del">
          <ac:chgData name="Pablo Martin Calvo" userId="33475e84de89f0ed" providerId="Windows Live" clId="Web-{1AE793B6-C85D-45D1-9087-2EB78E4F96CC}" dt="2022-05-25T05:31:42.710" v="1676"/>
          <ac:picMkLst>
            <pc:docMk/>
            <pc:sldMk cId="547037853" sldId="356"/>
            <ac:picMk id="8" creationId="{DB288EFF-E87A-2733-FE32-A366CCEEA1BC}"/>
          </ac:picMkLst>
        </pc:picChg>
      </pc:sldChg>
      <pc:sldChg chg="delSp modSp add replId">
        <pc:chgData name="Pablo Martin Calvo" userId="33475e84de89f0ed" providerId="Windows Live" clId="Web-{1AE793B6-C85D-45D1-9087-2EB78E4F96CC}" dt="2022-05-25T05:38:34.102" v="1912" actId="20577"/>
        <pc:sldMkLst>
          <pc:docMk/>
          <pc:sldMk cId="2407324514" sldId="357"/>
        </pc:sldMkLst>
        <pc:spChg chg="mod">
          <ac:chgData name="Pablo Martin Calvo" userId="33475e84de89f0ed" providerId="Windows Live" clId="Web-{1AE793B6-C85D-45D1-9087-2EB78E4F96CC}" dt="2022-05-25T05:35:56.708" v="1798" actId="20577"/>
          <ac:spMkLst>
            <pc:docMk/>
            <pc:sldMk cId="2407324514" sldId="357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8:34.102" v="1912" actId="20577"/>
          <ac:spMkLst>
            <pc:docMk/>
            <pc:sldMk cId="2407324514" sldId="357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5:38:20.773" v="1899"/>
          <ac:picMkLst>
            <pc:docMk/>
            <pc:sldMk cId="2407324514" sldId="357"/>
            <ac:picMk id="4" creationId="{CAF02735-7DD9-997E-5D8A-249CF39BC1F2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45:50.709" v="1934" actId="1076"/>
        <pc:sldMkLst>
          <pc:docMk/>
          <pc:sldMk cId="3241436475" sldId="358"/>
        </pc:sldMkLst>
        <pc:spChg chg="mod">
          <ac:chgData name="Pablo Martin Calvo" userId="33475e84de89f0ed" providerId="Windows Live" clId="Web-{1AE793B6-C85D-45D1-9087-2EB78E4F96CC}" dt="2022-05-25T05:38:50.852" v="1923" actId="20577"/>
          <ac:spMkLst>
            <pc:docMk/>
            <pc:sldMk cId="3241436475" sldId="358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39:12.915" v="1926" actId="20577"/>
          <ac:spMkLst>
            <pc:docMk/>
            <pc:sldMk cId="3241436475" sldId="358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45:50.709" v="1933" actId="1076"/>
          <ac:picMkLst>
            <pc:docMk/>
            <pc:sldMk cId="3241436475" sldId="358"/>
            <ac:picMk id="4" creationId="{901BD3BB-02BB-411E-80E7-E91F5FB8770B}"/>
          </ac:picMkLst>
        </pc:picChg>
        <pc:picChg chg="add mod">
          <ac:chgData name="Pablo Martin Calvo" userId="33475e84de89f0ed" providerId="Windows Live" clId="Web-{1AE793B6-C85D-45D1-9087-2EB78E4F96CC}" dt="2022-05-25T05:45:50.709" v="1934" actId="1076"/>
          <ac:picMkLst>
            <pc:docMk/>
            <pc:sldMk cId="3241436475" sldId="358"/>
            <ac:picMk id="5" creationId="{ECA4CE53-7459-3624-F455-2572E16477A4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5:58:55.827" v="2144" actId="1076"/>
        <pc:sldMkLst>
          <pc:docMk/>
          <pc:sldMk cId="4080338419" sldId="359"/>
        </pc:sldMkLst>
        <pc:spChg chg="mod">
          <ac:chgData name="Pablo Martin Calvo" userId="33475e84de89f0ed" providerId="Windows Live" clId="Web-{1AE793B6-C85D-45D1-9087-2EB78E4F96CC}" dt="2022-05-25T05:49:13.385" v="1979" actId="20577"/>
          <ac:spMkLst>
            <pc:docMk/>
            <pc:sldMk cId="4080338419" sldId="359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5:53:18.101" v="2063" actId="20577"/>
          <ac:spMkLst>
            <pc:docMk/>
            <pc:sldMk cId="4080338419" sldId="359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5:58:55.827" v="2144" actId="1076"/>
          <ac:picMkLst>
            <pc:docMk/>
            <pc:sldMk cId="4080338419" sldId="359"/>
            <ac:picMk id="4" creationId="{BA61DF89-7499-5C86-8569-121223722C58}"/>
          </ac:picMkLst>
        </pc:picChg>
      </pc:sldChg>
      <pc:sldChg chg="modSp add ord replId">
        <pc:chgData name="Pablo Martin Calvo" userId="33475e84de89f0ed" providerId="Windows Live" clId="Web-{1AE793B6-C85D-45D1-9087-2EB78E4F96CC}" dt="2022-05-25T05:57:06.668" v="2141" actId="20577"/>
        <pc:sldMkLst>
          <pc:docMk/>
          <pc:sldMk cId="2846387149" sldId="360"/>
        </pc:sldMkLst>
        <pc:spChg chg="mod">
          <ac:chgData name="Pablo Martin Calvo" userId="33475e84de89f0ed" providerId="Windows Live" clId="Web-{1AE793B6-C85D-45D1-9087-2EB78E4F96CC}" dt="2022-05-25T05:57:06.668" v="2141" actId="20577"/>
          <ac:spMkLst>
            <pc:docMk/>
            <pc:sldMk cId="2846387149" sldId="360"/>
            <ac:spMk id="3" creationId="{B642C093-7229-DD5E-5230-FB4B1906861D}"/>
          </ac:spMkLst>
        </pc:spChg>
      </pc:sldChg>
      <pc:sldChg chg="delSp modSp add ord replId">
        <pc:chgData name="Pablo Martin Calvo" userId="33475e84de89f0ed" providerId="Windows Live" clId="Web-{1AE793B6-C85D-45D1-9087-2EB78E4F96CC}" dt="2022-05-25T06:00:15.445" v="2252"/>
        <pc:sldMkLst>
          <pc:docMk/>
          <pc:sldMk cId="4137485903" sldId="361"/>
        </pc:sldMkLst>
        <pc:spChg chg="mod">
          <ac:chgData name="Pablo Martin Calvo" userId="33475e84de89f0ed" providerId="Windows Live" clId="Web-{1AE793B6-C85D-45D1-9087-2EB78E4F96CC}" dt="2022-05-25T05:59:13.765" v="2161" actId="20577"/>
          <ac:spMkLst>
            <pc:docMk/>
            <pc:sldMk cId="4137485903" sldId="361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0:14.867" v="2251" actId="20577"/>
          <ac:spMkLst>
            <pc:docMk/>
            <pc:sldMk cId="4137485903" sldId="361"/>
            <ac:spMk id="3" creationId="{B642C093-7229-DD5E-5230-FB4B1906861D}"/>
          </ac:spMkLst>
        </pc:spChg>
        <pc:picChg chg="del">
          <ac:chgData name="Pablo Martin Calvo" userId="33475e84de89f0ed" providerId="Windows Live" clId="Web-{1AE793B6-C85D-45D1-9087-2EB78E4F96CC}" dt="2022-05-25T06:00:15.445" v="2252"/>
          <ac:picMkLst>
            <pc:docMk/>
            <pc:sldMk cId="4137485903" sldId="361"/>
            <ac:picMk id="4" creationId="{BA61DF89-7499-5C86-8569-121223722C58}"/>
          </ac:picMkLst>
        </pc:picChg>
      </pc:sldChg>
      <pc:sldChg chg="modSp add replId">
        <pc:chgData name="Pablo Martin Calvo" userId="33475e84de89f0ed" providerId="Windows Live" clId="Web-{1AE793B6-C85D-45D1-9087-2EB78E4F96CC}" dt="2022-05-25T06:08:18.519" v="2382" actId="20577"/>
        <pc:sldMkLst>
          <pc:docMk/>
          <pc:sldMk cId="864449022" sldId="362"/>
        </pc:sldMkLst>
        <pc:spChg chg="mod">
          <ac:chgData name="Pablo Martin Calvo" userId="33475e84de89f0ed" providerId="Windows Live" clId="Web-{1AE793B6-C85D-45D1-9087-2EB78E4F96CC}" dt="2022-05-25T06:00:27.258" v="2276" actId="20577"/>
          <ac:spMkLst>
            <pc:docMk/>
            <pc:sldMk cId="864449022" sldId="362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18.519" v="2382" actId="20577"/>
          <ac:spMkLst>
            <pc:docMk/>
            <pc:sldMk cId="864449022" sldId="362"/>
            <ac:spMk id="3" creationId="{B642C093-7229-DD5E-5230-FB4B1906861D}"/>
          </ac:spMkLst>
        </pc:spChg>
      </pc:sldChg>
      <pc:sldChg chg="addSp modSp add replId">
        <pc:chgData name="Pablo Martin Calvo" userId="33475e84de89f0ed" providerId="Windows Live" clId="Web-{1AE793B6-C85D-45D1-9087-2EB78E4F96CC}" dt="2022-05-25T06:07:36.424" v="2339" actId="1076"/>
        <pc:sldMkLst>
          <pc:docMk/>
          <pc:sldMk cId="236378586" sldId="363"/>
        </pc:sldMkLst>
        <pc:spChg chg="mod">
          <ac:chgData name="Pablo Martin Calvo" userId="33475e84de89f0ed" providerId="Windows Live" clId="Web-{1AE793B6-C85D-45D1-9087-2EB78E4F96CC}" dt="2022-05-25T06:01:07.712" v="2288" actId="20577"/>
          <ac:spMkLst>
            <pc:docMk/>
            <pc:sldMk cId="236378586" sldId="363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1:10.337" v="2290" actId="20577"/>
          <ac:spMkLst>
            <pc:docMk/>
            <pc:sldMk cId="236378586" sldId="363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1:19.009" v="2293" actId="1076"/>
          <ac:picMkLst>
            <pc:docMk/>
            <pc:sldMk cId="236378586" sldId="363"/>
            <ac:picMk id="4" creationId="{84484BE4-1C88-1C91-B7D5-620E728E0744}"/>
          </ac:picMkLst>
        </pc:picChg>
        <pc:picChg chg="add mod">
          <ac:chgData name="Pablo Martin Calvo" userId="33475e84de89f0ed" providerId="Windows Live" clId="Web-{1AE793B6-C85D-45D1-9087-2EB78E4F96CC}" dt="2022-05-25T06:07:36.424" v="2339" actId="1076"/>
          <ac:picMkLst>
            <pc:docMk/>
            <pc:sldMk cId="236378586" sldId="363"/>
            <ac:picMk id="5" creationId="{467DD921-7BC2-ED18-4729-E57F0656A6F6}"/>
          </ac:picMkLst>
        </pc:picChg>
      </pc:sldChg>
      <pc:sldChg chg="addSp modSp add replId">
        <pc:chgData name="Pablo Martin Calvo" userId="33475e84de89f0ed" providerId="Windows Live" clId="Web-{1AE793B6-C85D-45D1-9087-2EB78E4F96CC}" dt="2022-05-25T06:09:03.817" v="2443" actId="1076"/>
        <pc:sldMkLst>
          <pc:docMk/>
          <pc:sldMk cId="976318812" sldId="364"/>
        </pc:sldMkLst>
        <pc:spChg chg="mod">
          <ac:chgData name="Pablo Martin Calvo" userId="33475e84de89f0ed" providerId="Windows Live" clId="Web-{1AE793B6-C85D-45D1-9087-2EB78E4F96CC}" dt="2022-05-25T06:08:29.503" v="2393" actId="20577"/>
          <ac:spMkLst>
            <pc:docMk/>
            <pc:sldMk cId="976318812" sldId="364"/>
            <ac:spMk id="2" creationId="{19079AAE-962B-0556-BB4C-2B8FF1EAD979}"/>
          </ac:spMkLst>
        </pc:spChg>
        <pc:spChg chg="mod">
          <ac:chgData name="Pablo Martin Calvo" userId="33475e84de89f0ed" providerId="Windows Live" clId="Web-{1AE793B6-C85D-45D1-9087-2EB78E4F96CC}" dt="2022-05-25T06:08:53.520" v="2439" actId="20577"/>
          <ac:spMkLst>
            <pc:docMk/>
            <pc:sldMk cId="976318812" sldId="364"/>
            <ac:spMk id="3" creationId="{B642C093-7229-DD5E-5230-FB4B1906861D}"/>
          </ac:spMkLst>
        </pc:spChg>
        <pc:picChg chg="add mod">
          <ac:chgData name="Pablo Martin Calvo" userId="33475e84de89f0ed" providerId="Windows Live" clId="Web-{1AE793B6-C85D-45D1-9087-2EB78E4F96CC}" dt="2022-05-25T06:09:03.817" v="2443" actId="1076"/>
          <ac:picMkLst>
            <pc:docMk/>
            <pc:sldMk cId="976318812" sldId="364"/>
            <ac:picMk id="5" creationId="{982B6443-08D2-9835-8ABA-00FEF1A72BB3}"/>
          </ac:picMkLst>
        </pc:picChg>
      </pc:sldChg>
      <pc:sldChg chg="add del replId">
        <pc:chgData name="Pablo Martin Calvo" userId="33475e84de89f0ed" providerId="Windows Live" clId="Web-{1AE793B6-C85D-45D1-9087-2EB78E4F96CC}" dt="2022-05-25T06:08:57.254" v="2441"/>
        <pc:sldMkLst>
          <pc:docMk/>
          <pc:sldMk cId="1479826278" sldId="365"/>
        </pc:sldMkLst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31/05/2022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71-HS0HeF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12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Deep Dive: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Understand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</a:p>
          <a:p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scikit-learn</a:t>
            </a:r>
            <a:endParaRPr lang="es-ES" dirty="0" err="1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Decision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Trees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popular </a:t>
            </a:r>
            <a:r>
              <a:rPr lang="es-ES" dirty="0" err="1">
                <a:cs typeface="Calibri"/>
              </a:rPr>
              <a:t>model</a:t>
            </a:r>
            <a:endParaRPr lang="es-ES">
              <a:cs typeface="Calibri"/>
            </a:endParaRPr>
          </a:p>
          <a:p>
            <a:r>
              <a:rPr lang="es-ES" dirty="0">
                <a:cs typeface="Calibri"/>
              </a:rPr>
              <a:t>Can be </a:t>
            </a:r>
            <a:r>
              <a:rPr lang="es-ES" dirty="0" err="1">
                <a:cs typeface="Calibri"/>
              </a:rPr>
              <a:t>used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classification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regression</a:t>
            </a:r>
            <a:endParaRPr lang="es-ES" dirty="0"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Easy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understand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powerful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5720874-F677-5C33-68BA-CE69677FB297}"/>
              </a:ext>
            </a:extLst>
          </p:cNvPr>
          <p:cNvGrpSpPr/>
          <p:nvPr/>
        </p:nvGrpSpPr>
        <p:grpSpPr>
          <a:xfrm>
            <a:off x="6615649" y="1824217"/>
            <a:ext cx="3649578" cy="3358814"/>
            <a:chOff x="6561220" y="1247274"/>
            <a:chExt cx="3649578" cy="3358814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76682831-1DC2-B456-CF4D-EB3D4A307A87}"/>
                </a:ext>
              </a:extLst>
            </p:cNvPr>
            <p:cNvSpPr/>
            <p:nvPr/>
          </p:nvSpPr>
          <p:spPr>
            <a:xfrm>
              <a:off x="8386011" y="1247274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F9231E36-3E2E-6087-A747-80F0973CE8BF}"/>
                </a:ext>
              </a:extLst>
            </p:cNvPr>
            <p:cNvSpPr/>
            <p:nvPr/>
          </p:nvSpPr>
          <p:spPr>
            <a:xfrm>
              <a:off x="7473616" y="2520616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2E0CED36-4D02-6504-8B09-6864303A163F}"/>
                </a:ext>
              </a:extLst>
            </p:cNvPr>
            <p:cNvSpPr/>
            <p:nvPr/>
          </p:nvSpPr>
          <p:spPr>
            <a:xfrm>
              <a:off x="9298404" y="2520616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FB1D4E25-6F91-7AF9-B774-E6C863D344DD}"/>
                </a:ext>
              </a:extLst>
            </p:cNvPr>
            <p:cNvSpPr/>
            <p:nvPr/>
          </p:nvSpPr>
          <p:spPr>
            <a:xfrm>
              <a:off x="6561220" y="3693694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FF5E882A-B2F1-3C1A-48CE-069D535D448E}"/>
                </a:ext>
              </a:extLst>
            </p:cNvPr>
            <p:cNvSpPr/>
            <p:nvPr/>
          </p:nvSpPr>
          <p:spPr>
            <a:xfrm>
              <a:off x="8386009" y="3693694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0" name="Conector recto de flecha 9">
              <a:extLst>
                <a:ext uri="{FF2B5EF4-FFF2-40B4-BE49-F238E27FC236}">
                  <a16:creationId xmlns:a16="http://schemas.microsoft.com/office/drawing/2014/main" id="{06E2BDAB-C8E7-2074-7429-649342C8990D}"/>
                </a:ext>
              </a:extLst>
            </p:cNvPr>
            <p:cNvCxnSpPr/>
            <p:nvPr/>
          </p:nvCxnSpPr>
          <p:spPr>
            <a:xfrm flipH="1">
              <a:off x="7304617" y="3367616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41E55F94-1595-1D37-45CE-89E6935FFF75}"/>
                </a:ext>
              </a:extLst>
            </p:cNvPr>
            <p:cNvCxnSpPr>
              <a:cxnSpLocks/>
            </p:cNvCxnSpPr>
            <p:nvPr/>
          </p:nvCxnSpPr>
          <p:spPr>
            <a:xfrm>
              <a:off x="8227483" y="3367615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D9D0C177-2569-99D1-3341-54FBEB72521D}"/>
                </a:ext>
              </a:extLst>
            </p:cNvPr>
            <p:cNvCxnSpPr>
              <a:cxnSpLocks/>
            </p:cNvCxnSpPr>
            <p:nvPr/>
          </p:nvCxnSpPr>
          <p:spPr>
            <a:xfrm>
              <a:off x="9150349" y="2165348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17967B9A-E3BB-7D67-EC3B-7693CEA057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5950" y="2165349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6243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General idea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going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build</a:t>
            </a:r>
            <a:r>
              <a:rPr lang="es-ES" dirty="0">
                <a:ea typeface="Calibri" panose="020F0502020204030204"/>
                <a:cs typeface="Calibri"/>
              </a:rPr>
              <a:t> a series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Yes/No </a:t>
            </a:r>
            <a:r>
              <a:rPr lang="es-ES" dirty="0" err="1">
                <a:ea typeface="Calibri" panose="020F0502020204030204"/>
                <a:cs typeface="Calibri"/>
              </a:rPr>
              <a:t>questions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data.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Individual </a:t>
            </a:r>
            <a:r>
              <a:rPr lang="es-ES" dirty="0" err="1">
                <a:ea typeface="Calibri" panose="020F0502020204030204"/>
                <a:cs typeface="Calibri"/>
              </a:rPr>
              <a:t>observations</a:t>
            </a:r>
            <a:r>
              <a:rPr lang="es-ES" dirty="0">
                <a:ea typeface="Calibri" panose="020F0502020204030204"/>
                <a:cs typeface="Calibri"/>
              </a:rPr>
              <a:t>/</a:t>
            </a:r>
            <a:r>
              <a:rPr lang="es-ES" dirty="0" err="1">
                <a:ea typeface="Calibri" panose="020F0502020204030204"/>
                <a:cs typeface="Calibri"/>
              </a:rPr>
              <a:t>predictions</a:t>
            </a:r>
            <a:r>
              <a:rPr lang="es-ES" dirty="0">
                <a:ea typeface="Calibri" panose="020F0502020204030204"/>
                <a:cs typeface="Calibri"/>
              </a:rPr>
              <a:t> (X) </a:t>
            </a:r>
            <a:r>
              <a:rPr lang="es-ES" dirty="0" err="1">
                <a:ea typeface="Calibri" panose="020F0502020204030204"/>
                <a:cs typeface="Calibri"/>
              </a:rPr>
              <a:t>travel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down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tree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depending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own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values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Once </a:t>
            </a:r>
            <a:r>
              <a:rPr lang="es-ES" dirty="0" err="1">
                <a:ea typeface="Calibri" panose="020F0502020204030204"/>
                <a:cs typeface="Calibri"/>
              </a:rPr>
              <a:t>observations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reach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leaf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nodes</a:t>
            </a:r>
            <a:r>
              <a:rPr lang="es-ES" dirty="0">
                <a:ea typeface="Calibri" panose="020F0502020204030204"/>
                <a:cs typeface="Calibri"/>
              </a:rPr>
              <a:t> (aka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bottom)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predictions</a:t>
            </a:r>
            <a:r>
              <a:rPr lang="es-ES" dirty="0">
                <a:ea typeface="Calibri" panose="020F0502020204030204"/>
                <a:cs typeface="Calibri"/>
              </a:rPr>
              <a:t> (y)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67C8FAF7-BB12-7EDA-1D92-60B77995D7BA}"/>
              </a:ext>
            </a:extLst>
          </p:cNvPr>
          <p:cNvGrpSpPr/>
          <p:nvPr/>
        </p:nvGrpSpPr>
        <p:grpSpPr>
          <a:xfrm>
            <a:off x="6615649" y="1824217"/>
            <a:ext cx="3649578" cy="3358814"/>
            <a:chOff x="6561220" y="1247274"/>
            <a:chExt cx="3649578" cy="3358814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CFC42A5F-A95C-444E-83B8-5AB2F446988D}"/>
                </a:ext>
              </a:extLst>
            </p:cNvPr>
            <p:cNvSpPr/>
            <p:nvPr/>
          </p:nvSpPr>
          <p:spPr>
            <a:xfrm>
              <a:off x="8386011" y="1247274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3DC7E1FC-BC87-A37F-3D68-137E856F8F7B}"/>
                </a:ext>
              </a:extLst>
            </p:cNvPr>
            <p:cNvSpPr/>
            <p:nvPr/>
          </p:nvSpPr>
          <p:spPr>
            <a:xfrm>
              <a:off x="7473616" y="2520616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43A00449-03A9-FCDC-A390-6A308ED954FF}"/>
                </a:ext>
              </a:extLst>
            </p:cNvPr>
            <p:cNvSpPr/>
            <p:nvPr/>
          </p:nvSpPr>
          <p:spPr>
            <a:xfrm>
              <a:off x="9298404" y="2520616"/>
              <a:ext cx="912394" cy="9123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86FE30A5-E995-F8C9-0B54-7D50C96F1FA0}"/>
                </a:ext>
              </a:extLst>
            </p:cNvPr>
            <p:cNvSpPr/>
            <p:nvPr/>
          </p:nvSpPr>
          <p:spPr>
            <a:xfrm>
              <a:off x="6561220" y="3693694"/>
              <a:ext cx="912394" cy="9123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EBE38FD9-6CB9-983A-8C2F-54945AF3A3B1}"/>
                </a:ext>
              </a:extLst>
            </p:cNvPr>
            <p:cNvSpPr/>
            <p:nvPr/>
          </p:nvSpPr>
          <p:spPr>
            <a:xfrm>
              <a:off x="8386009" y="3693694"/>
              <a:ext cx="912394" cy="9123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11B6D773-56DF-9F00-C784-751F74A6AA22}"/>
                </a:ext>
              </a:extLst>
            </p:cNvPr>
            <p:cNvCxnSpPr/>
            <p:nvPr/>
          </p:nvCxnSpPr>
          <p:spPr>
            <a:xfrm flipH="1">
              <a:off x="7304617" y="3367616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7017129A-A7EE-FD9B-57E8-37F42D4336CF}"/>
                </a:ext>
              </a:extLst>
            </p:cNvPr>
            <p:cNvCxnSpPr>
              <a:cxnSpLocks/>
            </p:cNvCxnSpPr>
            <p:nvPr/>
          </p:nvCxnSpPr>
          <p:spPr>
            <a:xfrm>
              <a:off x="8227483" y="3367615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0406FD62-C61B-23CD-B65B-E27DF6736EA6}"/>
                </a:ext>
              </a:extLst>
            </p:cNvPr>
            <p:cNvCxnSpPr>
              <a:cxnSpLocks/>
            </p:cNvCxnSpPr>
            <p:nvPr/>
          </p:nvCxnSpPr>
          <p:spPr>
            <a:xfrm>
              <a:off x="9150349" y="2165348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98998E15-BCBA-4A1B-5208-2F34493287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5950" y="2165349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874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build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big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should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be?</a:t>
            </a:r>
          </a:p>
          <a:p>
            <a:endParaRPr lang="es-ES" dirty="0"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ACAFDC8E-4081-3FE3-D4C1-92B54B46D2BE}"/>
              </a:ext>
            </a:extLst>
          </p:cNvPr>
          <p:cNvGrpSpPr/>
          <p:nvPr/>
        </p:nvGrpSpPr>
        <p:grpSpPr>
          <a:xfrm>
            <a:off x="6615649" y="1824217"/>
            <a:ext cx="3649578" cy="3358814"/>
            <a:chOff x="6561220" y="1247274"/>
            <a:chExt cx="3649578" cy="3358814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A24F410A-5E82-71AE-D941-D8718B84876C}"/>
                </a:ext>
              </a:extLst>
            </p:cNvPr>
            <p:cNvSpPr/>
            <p:nvPr/>
          </p:nvSpPr>
          <p:spPr>
            <a:xfrm>
              <a:off x="8386011" y="1247274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0FE5754F-9E0E-7868-9FE9-EA0E617A35BD}"/>
                </a:ext>
              </a:extLst>
            </p:cNvPr>
            <p:cNvSpPr/>
            <p:nvPr/>
          </p:nvSpPr>
          <p:spPr>
            <a:xfrm>
              <a:off x="7473616" y="2520616"/>
              <a:ext cx="912394" cy="9123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69891A8E-CC72-F809-022B-A95D2FE63662}"/>
                </a:ext>
              </a:extLst>
            </p:cNvPr>
            <p:cNvSpPr/>
            <p:nvPr/>
          </p:nvSpPr>
          <p:spPr>
            <a:xfrm>
              <a:off x="9298404" y="2520616"/>
              <a:ext cx="912394" cy="9123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0C65CF1-8919-6B8D-314C-7B20EA3D4F2C}"/>
                </a:ext>
              </a:extLst>
            </p:cNvPr>
            <p:cNvSpPr/>
            <p:nvPr/>
          </p:nvSpPr>
          <p:spPr>
            <a:xfrm>
              <a:off x="6561220" y="3693694"/>
              <a:ext cx="912394" cy="9123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6618DCD4-F52A-7089-BD86-7EF09CC576E2}"/>
                </a:ext>
              </a:extLst>
            </p:cNvPr>
            <p:cNvSpPr/>
            <p:nvPr/>
          </p:nvSpPr>
          <p:spPr>
            <a:xfrm>
              <a:off x="8386009" y="3693694"/>
              <a:ext cx="912394" cy="9123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0" name="Conector recto de flecha 9">
              <a:extLst>
                <a:ext uri="{FF2B5EF4-FFF2-40B4-BE49-F238E27FC236}">
                  <a16:creationId xmlns:a16="http://schemas.microsoft.com/office/drawing/2014/main" id="{96EC99C7-76E9-EC68-2AFA-75BE0D83943F}"/>
                </a:ext>
              </a:extLst>
            </p:cNvPr>
            <p:cNvCxnSpPr/>
            <p:nvPr/>
          </p:nvCxnSpPr>
          <p:spPr>
            <a:xfrm flipH="1">
              <a:off x="7304617" y="3367616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735E5487-5D44-4B8E-C43D-446847F68BFD}"/>
                </a:ext>
              </a:extLst>
            </p:cNvPr>
            <p:cNvCxnSpPr>
              <a:cxnSpLocks/>
            </p:cNvCxnSpPr>
            <p:nvPr/>
          </p:nvCxnSpPr>
          <p:spPr>
            <a:xfrm>
              <a:off x="8227483" y="3367615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D92F01C4-E969-3FAE-61B8-1F0E6983B9FC}"/>
                </a:ext>
              </a:extLst>
            </p:cNvPr>
            <p:cNvCxnSpPr>
              <a:cxnSpLocks/>
            </p:cNvCxnSpPr>
            <p:nvPr/>
          </p:nvCxnSpPr>
          <p:spPr>
            <a:xfrm>
              <a:off x="9150349" y="2165348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D96EF82C-E83B-3705-4BD6-BA6C938DC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5950" y="2165349"/>
              <a:ext cx="296332" cy="3302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6642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2D </a:t>
            </a:r>
            <a:r>
              <a:rPr lang="es-ES" dirty="0" err="1">
                <a:cs typeface="Calibri Light"/>
              </a:rPr>
              <a:t>Visualization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69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Let's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build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hand</a:t>
            </a:r>
            <a:r>
              <a:rPr lang="es-ES" dirty="0">
                <a:cs typeface="Calibri"/>
              </a:rPr>
              <a:t> </a:t>
            </a:r>
            <a:endParaRPr lang="es-ES" dirty="0"/>
          </a:p>
          <a:p>
            <a:endParaRPr lang="es-ES" dirty="0"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4066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2D </a:t>
            </a:r>
            <a:r>
              <a:rPr lang="es-ES" dirty="0" err="1">
                <a:cs typeface="Calibri Light"/>
              </a:rPr>
              <a:t>Visualization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Can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approach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Large</a:t>
            </a:r>
            <a:r>
              <a:rPr lang="es-ES" dirty="0">
                <a:cs typeface="Calibri"/>
              </a:rPr>
              <a:t> gap </a:t>
            </a:r>
            <a:r>
              <a:rPr lang="es-ES" dirty="0" err="1">
                <a:cs typeface="Calibri"/>
              </a:rPr>
              <a:t>example</a:t>
            </a:r>
          </a:p>
          <a:p>
            <a:r>
              <a:rPr lang="es-ES" dirty="0">
                <a:cs typeface="Calibri"/>
              </a:rPr>
              <a:t>Non-linear, diagonal </a:t>
            </a:r>
            <a:r>
              <a:rPr lang="es-ES" dirty="0" err="1">
                <a:cs typeface="Calibri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778869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Making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splits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decide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variable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split</a:t>
            </a:r>
            <a:r>
              <a:rPr lang="es-ES" dirty="0">
                <a:cs typeface="Calibri"/>
              </a:rPr>
              <a:t> + at </a:t>
            </a:r>
            <a:r>
              <a:rPr lang="es-ES" dirty="0" err="1">
                <a:cs typeface="Calibri"/>
              </a:rPr>
              <a:t>which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value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>
                <a:ea typeface="+mn-lt"/>
                <a:cs typeface="+mn-lt"/>
              </a:rPr>
              <a:t>https://mlu-explain.github.io/decision-tree/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130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Entropy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Information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Gain</a:t>
            </a:r>
            <a:endParaRPr lang="es-ES" dirty="0" err="1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Entropy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diversity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data at </a:t>
            </a:r>
            <a:r>
              <a:rPr lang="es-ES" dirty="0" err="1">
                <a:cs typeface="Calibri"/>
              </a:rPr>
              <a:t>some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node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more diverse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predictions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would</a:t>
            </a:r>
            <a:r>
              <a:rPr lang="es-ES" dirty="0">
                <a:cs typeface="Calibri"/>
              </a:rPr>
              <a:t> be</a:t>
            </a:r>
          </a:p>
          <a:p>
            <a:r>
              <a:rPr lang="es-ES" dirty="0" err="1">
                <a:cs typeface="Calibri"/>
              </a:rPr>
              <a:t>Ideally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splits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reduce </a:t>
            </a:r>
            <a:r>
              <a:rPr lang="es-ES" dirty="0" err="1">
                <a:cs typeface="Calibri"/>
              </a:rPr>
              <a:t>entropy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maximizinig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information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gain</a:t>
            </a:r>
          </a:p>
          <a:p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algorithms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such</a:t>
            </a:r>
            <a:r>
              <a:rPr lang="es-ES" dirty="0">
                <a:cs typeface="Calibri"/>
              </a:rPr>
              <a:t> as ID3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C4.5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dataset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752DDF7C-45D8-38E3-5162-9109CC46E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771354"/>
            <a:ext cx="5649685" cy="11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62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How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predictions</a:t>
            </a:r>
            <a:r>
              <a:rPr lang="es-ES" dirty="0">
                <a:cs typeface="Calibri Light"/>
              </a:rPr>
              <a:t> are </a:t>
            </a:r>
            <a:r>
              <a:rPr lang="es-ES" dirty="0" err="1">
                <a:cs typeface="Calibri Light"/>
              </a:rPr>
              <a:t>made</a:t>
            </a:r>
            <a:endParaRPr lang="es-ES" dirty="0" err="1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decide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split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further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leaf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node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actually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predict</a:t>
            </a:r>
            <a:r>
              <a:rPr lang="es-ES" dirty="0">
                <a:cs typeface="Calibri"/>
              </a:rPr>
              <a:t>.</a:t>
            </a:r>
            <a:endParaRPr lang="es-ES" dirty="0" err="1">
              <a:cs typeface="Calibri"/>
            </a:endParaRPr>
          </a:p>
          <a:p>
            <a:r>
              <a:rPr lang="es-ES" dirty="0" err="1">
                <a:cs typeface="Calibri"/>
              </a:rPr>
              <a:t>Classification</a:t>
            </a:r>
            <a:r>
              <a:rPr lang="es-ES" dirty="0">
                <a:cs typeface="Calibri"/>
              </a:rPr>
              <a:t>: </a:t>
            </a:r>
          </a:p>
          <a:p>
            <a:pPr lvl="1"/>
            <a:r>
              <a:rPr lang="es-ES" dirty="0" err="1">
                <a:cs typeface="Calibri"/>
              </a:rPr>
              <a:t>Assign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class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cat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dog</a:t>
            </a:r>
            <a:r>
              <a:rPr lang="es-ES" dirty="0">
                <a:cs typeface="Calibri"/>
              </a:rPr>
              <a:t>)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leaf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observation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falls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assigned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</a:t>
            </a:r>
            <a:r>
              <a:rPr lang="es-ES" dirty="0">
                <a:cs typeface="Calibri"/>
              </a:rPr>
              <a:t>.</a:t>
            </a:r>
            <a:endParaRPr lang="es-ES">
              <a:cs typeface="Calibri"/>
            </a:endParaRPr>
          </a:p>
          <a:p>
            <a:r>
              <a:rPr lang="es-ES" dirty="0" err="1">
                <a:cs typeface="Calibri"/>
              </a:rPr>
              <a:t>Regression</a:t>
            </a:r>
            <a:r>
              <a:rPr lang="es-ES" dirty="0">
                <a:cs typeface="Calibri"/>
              </a:rPr>
              <a:t>:</a:t>
            </a:r>
          </a:p>
          <a:p>
            <a:pPr lvl="1"/>
            <a:r>
              <a:rPr lang="es-ES" dirty="0" err="1">
                <a:cs typeface="Calibri"/>
              </a:rPr>
              <a:t>Assign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numerical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value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leaf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observation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falls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classify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assigned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</a:t>
            </a:r>
            <a:r>
              <a:rPr lang="es-ES" dirty="0">
                <a:cs typeface="Calibri"/>
              </a:rPr>
              <a:t>.</a:t>
            </a:r>
          </a:p>
          <a:p>
            <a:pPr lvl="1"/>
            <a:r>
              <a:rPr lang="es-ES" dirty="0" err="1">
                <a:cs typeface="Calibri"/>
              </a:rPr>
              <a:t>Advanced-hacky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approaches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build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regression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at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leaf</a:t>
            </a:r>
            <a:r>
              <a:rPr lang="es-ES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4755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 - </a:t>
            </a:r>
            <a:r>
              <a:rPr lang="es-ES" dirty="0" err="1">
                <a:cs typeface="Calibri Light"/>
              </a:rPr>
              <a:t>When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stop?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should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stop </a:t>
            </a:r>
            <a:r>
              <a:rPr lang="es-ES" dirty="0" err="1">
                <a:cs typeface="Calibri"/>
              </a:rPr>
              <a:t>splitting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1379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When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</a:t>
            </a:r>
            <a:r>
              <a:rPr lang="es-ES" dirty="0">
                <a:cs typeface="Calibri Light"/>
              </a:rPr>
              <a:t> stop?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No </a:t>
            </a:r>
            <a:r>
              <a:rPr lang="es-ES" dirty="0" err="1">
                <a:cs typeface="Calibri"/>
              </a:rPr>
              <a:t>clear</a:t>
            </a:r>
            <a:r>
              <a:rPr lang="es-ES" dirty="0">
                <a:cs typeface="Calibri"/>
              </a:rPr>
              <a:t> formula. </a:t>
            </a:r>
            <a:r>
              <a:rPr lang="es-ES" dirty="0" err="1">
                <a:cs typeface="Calibri"/>
              </a:rPr>
              <a:t>Another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those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things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experience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looking</a:t>
            </a:r>
            <a:r>
              <a:rPr lang="es-ES" dirty="0">
                <a:cs typeface="Calibri"/>
              </a:rPr>
              <a:t> at </a:t>
            </a:r>
            <a:r>
              <a:rPr lang="es-ES" dirty="0" err="1">
                <a:cs typeface="Calibri"/>
              </a:rPr>
              <a:t>your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specific</a:t>
            </a:r>
            <a:r>
              <a:rPr lang="es-ES" dirty="0">
                <a:cs typeface="Calibri"/>
              </a:rPr>
              <a:t> case</a:t>
            </a:r>
          </a:p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few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possible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approaches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Establish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minimum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node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splitting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Establish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maximum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depth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Establish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minimum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improvement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information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gain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Let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excessively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afterwards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prune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endParaRPr lang="es-E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988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not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go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all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</a:t>
            </a:r>
            <a:r>
              <a:rPr lang="es-ES" dirty="0">
                <a:cs typeface="Calibri Light"/>
              </a:rPr>
              <a:t>?</a:t>
            </a:r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Because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overfitting</a:t>
            </a:r>
            <a:endParaRPr lang="es-ES" dirty="0" err="1"/>
          </a:p>
        </p:txBody>
      </p:sp>
      <p:pic>
        <p:nvPicPr>
          <p:cNvPr id="3" name="Imagen 3" descr="Gráfico&#10;&#10;Descripción generada automáticamente">
            <a:extLst>
              <a:ext uri="{FF2B5EF4-FFF2-40B4-BE49-F238E27FC236}">
                <a16:creationId xmlns:a16="http://schemas.microsoft.com/office/drawing/2014/main" id="{661EF0C0-F67E-AA6A-B0E3-BF0B2E304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085" y="1431471"/>
            <a:ext cx="641168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04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 - Pros &amp; </a:t>
            </a:r>
            <a:r>
              <a:rPr lang="es-ES" dirty="0" err="1">
                <a:cs typeface="Calibri Light" panose="020F0302020204030204"/>
              </a:rPr>
              <a:t>Cons</a:t>
            </a:r>
            <a:endParaRPr lang="es-ES" dirty="0">
              <a:cs typeface="Calibri Light" panose="020F0302020204030204"/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Can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think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few</a:t>
            </a:r>
            <a:r>
              <a:rPr lang="es-ES" dirty="0"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25880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Pros &amp; </a:t>
            </a:r>
            <a:r>
              <a:rPr lang="es-ES" dirty="0" err="1">
                <a:cs typeface="Calibri Light" panose="020F0302020204030204"/>
              </a:rPr>
              <a:t>Cons</a:t>
            </a:r>
            <a:endParaRPr lang="es-ES" dirty="0">
              <a:cs typeface="Calibri Light" panose="020F0302020204030204"/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EF673B-921D-0E10-F804-D8ED3CF06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Pros</a:t>
            </a:r>
          </a:p>
          <a:p>
            <a:pPr lvl="1"/>
            <a:r>
              <a:rPr lang="es-ES" dirty="0" err="1">
                <a:cs typeface="Calibri"/>
              </a:rPr>
              <a:t>Explainability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both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individual </a:t>
            </a:r>
            <a:r>
              <a:rPr lang="es-ES" dirty="0" err="1">
                <a:cs typeface="Calibri"/>
              </a:rPr>
              <a:t>predictions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importance</a:t>
            </a:r>
            <a:r>
              <a:rPr lang="es-ES" dirty="0">
                <a:cs typeface="Calibri"/>
              </a:rPr>
              <a:t> (</a:t>
            </a:r>
            <a:r>
              <a:rPr lang="es-ES" dirty="0">
                <a:ea typeface="+mn-lt"/>
                <a:cs typeface="+mn-lt"/>
                <a:hlinkClick r:id="rId2"/>
              </a:rPr>
              <a:t>https://www.youtube.com/watch?v=H71-HS0HeFc</a:t>
            </a:r>
            <a:r>
              <a:rPr lang="es-ES" dirty="0">
                <a:ea typeface="+mn-lt"/>
                <a:cs typeface="+mn-lt"/>
              </a:rPr>
              <a:t>)</a:t>
            </a:r>
          </a:p>
          <a:p>
            <a:pPr lvl="1"/>
            <a:r>
              <a:rPr lang="es-ES" dirty="0" err="1">
                <a:cs typeface="Calibri"/>
              </a:rPr>
              <a:t>Does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great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job</a:t>
            </a:r>
            <a:r>
              <a:rPr lang="es-ES" dirty="0">
                <a:cs typeface="Calibri"/>
              </a:rPr>
              <a:t> at </a:t>
            </a:r>
            <a:r>
              <a:rPr lang="es-ES" dirty="0" err="1">
                <a:cs typeface="Calibri"/>
              </a:rPr>
              <a:t>ignoring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irrelevant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features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Can </a:t>
            </a:r>
            <a:r>
              <a:rPr lang="es-ES" dirty="0" err="1">
                <a:cs typeface="Calibri"/>
              </a:rPr>
              <a:t>learn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sorts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non-linear </a:t>
            </a:r>
            <a:r>
              <a:rPr lang="es-ES" dirty="0" err="1">
                <a:cs typeface="Calibri"/>
              </a:rPr>
              <a:t>patterns</a:t>
            </a:r>
          </a:p>
          <a:p>
            <a:r>
              <a:rPr lang="es-ES" dirty="0" err="1">
                <a:cs typeface="Calibri"/>
              </a:rPr>
              <a:t>Cons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Rectangles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hyper-rectangles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weird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boundaries</a:t>
            </a:r>
          </a:p>
          <a:p>
            <a:pPr lvl="1"/>
            <a:r>
              <a:rPr lang="es-ES" dirty="0" err="1">
                <a:cs typeface="Calibri"/>
              </a:rPr>
              <a:t>Does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outside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target </a:t>
            </a:r>
            <a:r>
              <a:rPr lang="es-ES" dirty="0" err="1">
                <a:cs typeface="Calibri"/>
              </a:rPr>
              <a:t>range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trained</a:t>
            </a:r>
          </a:p>
          <a:p>
            <a:pPr lvl="1"/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robust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small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changes</a:t>
            </a:r>
            <a:r>
              <a:rPr lang="es-ES" dirty="0">
                <a:cs typeface="Calibri"/>
              </a:rPr>
              <a:t> in data </a:t>
            </a:r>
            <a:r>
              <a:rPr lang="es-ES" dirty="0" err="1">
                <a:cs typeface="Calibri"/>
              </a:rPr>
              <a:t>give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completely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trees</a:t>
            </a:r>
          </a:p>
          <a:p>
            <a:pPr lvl="1"/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8216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Rectangles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hyper-rectangles</a:t>
            </a:r>
            <a:r>
              <a:rPr lang="es-ES" dirty="0">
                <a:cs typeface="Calibri Light"/>
              </a:rPr>
              <a:t> can </a:t>
            </a:r>
            <a:r>
              <a:rPr lang="es-ES" dirty="0" err="1">
                <a:cs typeface="Calibri Light"/>
              </a:rPr>
              <a:t>make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weird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boundaries</a:t>
            </a:r>
          </a:p>
        </p:txBody>
      </p:sp>
      <p:pic>
        <p:nvPicPr>
          <p:cNvPr id="3" name="Imagen 3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7506380F-8350-FCBB-DAB4-B6186B969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684" y="1830375"/>
            <a:ext cx="5736771" cy="4503535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65A243E-173E-9BB4-A4DC-16BC31DC9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584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ea typeface="+mj-lt"/>
                <a:cs typeface="+mj-lt"/>
              </a:rPr>
              <a:t>Does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not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learn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outside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the</a:t>
            </a:r>
            <a:r>
              <a:rPr lang="es-ES" dirty="0">
                <a:ea typeface="+mj-lt"/>
                <a:cs typeface="+mj-lt"/>
              </a:rPr>
              <a:t> target </a:t>
            </a:r>
            <a:r>
              <a:rPr lang="es-ES" dirty="0" err="1">
                <a:ea typeface="+mj-lt"/>
                <a:cs typeface="+mj-lt"/>
              </a:rPr>
              <a:t>range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where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it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was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trained</a:t>
            </a:r>
            <a:endParaRPr lang="es-ES" dirty="0" err="1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65A243E-173E-9BB4-A4DC-16BC31DC9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simple </a:t>
            </a:r>
            <a:r>
              <a:rPr lang="es-ES" dirty="0" err="1">
                <a:cs typeface="Calibri"/>
              </a:rPr>
              <a:t>example</a:t>
            </a:r>
            <a:endParaRPr lang="es-ES">
              <a:cs typeface="Calibri"/>
            </a:endParaRPr>
          </a:p>
          <a:p>
            <a:r>
              <a:rPr lang="es-ES" dirty="0">
                <a:cs typeface="Calibri"/>
              </a:rPr>
              <a:t>And a </a:t>
            </a:r>
            <a:r>
              <a:rPr lang="es-ES" dirty="0" err="1">
                <a:cs typeface="Calibri"/>
              </a:rPr>
              <a:t>story</a:t>
            </a: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3023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ea typeface="+mj-lt"/>
                <a:cs typeface="+mj-lt"/>
              </a:rPr>
              <a:t>Not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very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robust</a:t>
            </a:r>
            <a:r>
              <a:rPr lang="es-ES" dirty="0">
                <a:ea typeface="+mj-lt"/>
                <a:cs typeface="+mj-lt"/>
              </a:rPr>
              <a:t>: </a:t>
            </a:r>
            <a:r>
              <a:rPr lang="es-ES" dirty="0" err="1">
                <a:ea typeface="+mj-lt"/>
                <a:cs typeface="+mj-lt"/>
              </a:rPr>
              <a:t>small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changes</a:t>
            </a:r>
            <a:r>
              <a:rPr lang="es-ES" dirty="0">
                <a:ea typeface="+mj-lt"/>
                <a:cs typeface="+mj-lt"/>
              </a:rPr>
              <a:t> in data </a:t>
            </a:r>
            <a:r>
              <a:rPr lang="es-ES" dirty="0" err="1">
                <a:ea typeface="+mj-lt"/>
                <a:cs typeface="+mj-lt"/>
              </a:rPr>
              <a:t>give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you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completely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different</a:t>
            </a:r>
            <a:r>
              <a:rPr lang="es-ES" dirty="0">
                <a:ea typeface="+mj-lt"/>
                <a:cs typeface="+mj-lt"/>
              </a:rPr>
              <a:t> </a:t>
            </a:r>
            <a:r>
              <a:rPr lang="es-ES" dirty="0" err="1">
                <a:ea typeface="+mj-lt"/>
                <a:cs typeface="+mj-lt"/>
              </a:rPr>
              <a:t>trees</a:t>
            </a:r>
            <a:endParaRPr lang="es-ES" dirty="0" err="1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65A243E-173E-9BB4-A4DC-16BC31DC9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+mn-lt"/>
                <a:cs typeface="+mn-lt"/>
              </a:rPr>
              <a:t>https://mlu-explain.github.io/decision-tree/</a:t>
            </a:r>
            <a:endParaRPr lang="es-ES">
              <a:ea typeface="+mn-lt"/>
              <a:cs typeface="+mn-lt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2487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Keep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case 3</a:t>
            </a:r>
          </a:p>
          <a:p>
            <a:r>
              <a:rPr lang="es-ES" dirty="0" err="1">
                <a:ea typeface="+mn-lt"/>
                <a:cs typeface="+mn-lt"/>
              </a:rPr>
              <a:t>Review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notebook </a:t>
            </a:r>
            <a:r>
              <a:rPr lang="es-ES" dirty="0" err="1">
                <a:ea typeface="+mn-lt"/>
                <a:cs typeface="+mn-lt"/>
              </a:rPr>
              <a:t>we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have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seen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on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how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to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make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models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for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the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Titanic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challenge</a:t>
            </a:r>
            <a:r>
              <a:rPr lang="es-ES" dirty="0">
                <a:ea typeface="+mn-lt"/>
                <a:cs typeface="+mn-lt"/>
              </a:rPr>
              <a:t> </a:t>
            </a: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19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Lecture 12</vt:lpstr>
      <vt:lpstr>Today</vt:lpstr>
      <vt:lpstr>Decision Trees</vt:lpstr>
      <vt:lpstr>General idea</vt:lpstr>
      <vt:lpstr>Thinking time</vt:lpstr>
      <vt:lpstr>2D Visualization</vt:lpstr>
      <vt:lpstr>2D Visualization</vt:lpstr>
      <vt:lpstr>Making splits</vt:lpstr>
      <vt:lpstr>Entropy and Information Gain</vt:lpstr>
      <vt:lpstr>How predictions are made</vt:lpstr>
      <vt:lpstr>Thinking time - When to stop?</vt:lpstr>
      <vt:lpstr>When to stop?</vt:lpstr>
      <vt:lpstr>Why not go all the way?</vt:lpstr>
      <vt:lpstr>Thinking time - Pros &amp; Cons</vt:lpstr>
      <vt:lpstr>Pros &amp; Cons</vt:lpstr>
      <vt:lpstr>Rectangles and hyper-rectangles can make weird boundaries</vt:lpstr>
      <vt:lpstr>Does not learn outside the target range where it was trained</vt:lpstr>
      <vt:lpstr>Not very robust: small changes in data give you completely different trees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1651</cp:revision>
  <dcterms:created xsi:type="dcterms:W3CDTF">2022-04-19T18:19:05Z</dcterms:created>
  <dcterms:modified xsi:type="dcterms:W3CDTF">2022-05-31T22:50:07Z</dcterms:modified>
</cp:coreProperties>
</file>