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7" r:id="rId4"/>
    <p:sldId id="369" r:id="rId5"/>
    <p:sldId id="368" r:id="rId6"/>
    <p:sldId id="365" r:id="rId7"/>
    <p:sldId id="345" r:id="rId8"/>
    <p:sldId id="366" r:id="rId9"/>
    <p:sldId id="325" r:id="rId10"/>
    <p:sldId id="370" r:id="rId11"/>
    <p:sldId id="330" r:id="rId12"/>
    <p:sldId id="371" r:id="rId13"/>
    <p:sldId id="372" r:id="rId14"/>
    <p:sldId id="373" r:id="rId15"/>
    <p:sldId id="374" r:id="rId16"/>
    <p:sldId id="375" r:id="rId17"/>
    <p:sldId id="376" r:id="rId18"/>
    <p:sldId id="381" r:id="rId19"/>
    <p:sldId id="380" r:id="rId20"/>
    <p:sldId id="377" r:id="rId21"/>
    <p:sldId id="258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766E3DF-D159-46F6-BC90-0D23F0ABA6D5}" v="2245" dt="2022-04-27T21:30:09.800"/>
    <p1510:client id="{4223A034-1D0A-446F-9466-48F516B76D6C}" v="1352" dt="2022-05-02T21:33:15.332"/>
    <p1510:client id="{42E75BCA-081D-45B6-A825-08B50F83AFCE}" v="1726" dt="2022-05-17T20:30:54.784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A98598EC-F8C5-4DEA-8E05-F38925D88EC8}" v="219" dt="2022-05-27T07:22:24.965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E0DB31FB-3338-49DF-AEB9-7CA3EC949DD9}" v="3398" dt="2022-05-26T23:45:47.041"/>
    <p1510:client id="{F05044C5-79E9-4416-A502-DC9BDA5D2A84}" v="92" dt="2022-05-06T06:35:13.254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A98598EC-F8C5-4DEA-8E05-F38925D88EC8}"/>
    <pc:docChg chg="addSld delSld modSld">
      <pc:chgData name="Pablo Martin Calvo" userId="33475e84de89f0ed" providerId="Windows Live" clId="Web-{A98598EC-F8C5-4DEA-8E05-F38925D88EC8}" dt="2022-05-27T07:22:24.965" v="215" actId="14100"/>
      <pc:docMkLst>
        <pc:docMk/>
      </pc:docMkLst>
      <pc:sldChg chg="modSp">
        <pc:chgData name="Pablo Martin Calvo" userId="33475e84de89f0ed" providerId="Windows Live" clId="Web-{A98598EC-F8C5-4DEA-8E05-F38925D88EC8}" dt="2022-05-27T06:53:20.355" v="10" actId="20577"/>
        <pc:sldMkLst>
          <pc:docMk/>
          <pc:sldMk cId="914369882" sldId="257"/>
        </pc:sldMkLst>
        <pc:spChg chg="mod">
          <ac:chgData name="Pablo Martin Calvo" userId="33475e84de89f0ed" providerId="Windows Live" clId="Web-{A98598EC-F8C5-4DEA-8E05-F38925D88EC8}" dt="2022-05-27T06:53:20.355" v="1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A98598EC-F8C5-4DEA-8E05-F38925D88EC8}" dt="2022-05-27T07:22:24.965" v="215" actId="14100"/>
        <pc:sldMkLst>
          <pc:docMk/>
          <pc:sldMk cId="1306639207" sldId="325"/>
        </pc:sldMkLst>
        <pc:picChg chg="mod">
          <ac:chgData name="Pablo Martin Calvo" userId="33475e84de89f0ed" providerId="Windows Live" clId="Web-{A98598EC-F8C5-4DEA-8E05-F38925D88EC8}" dt="2022-05-27T07:22:24.965" v="215" actId="14100"/>
          <ac:picMkLst>
            <pc:docMk/>
            <pc:sldMk cId="1306639207" sldId="325"/>
            <ac:picMk id="6" creationId="{447A96E1-2D8C-2C7F-EA1A-40BCB7F96006}"/>
          </ac:picMkLst>
        </pc:picChg>
      </pc:sldChg>
      <pc:sldChg chg="modSp">
        <pc:chgData name="Pablo Martin Calvo" userId="33475e84de89f0ed" providerId="Windows Live" clId="Web-{A98598EC-F8C5-4DEA-8E05-F38925D88EC8}" dt="2022-05-27T07:03:42.627" v="213" actId="20577"/>
        <pc:sldMkLst>
          <pc:docMk/>
          <pc:sldMk cId="3775714615" sldId="373"/>
        </pc:sldMkLst>
        <pc:spChg chg="mod">
          <ac:chgData name="Pablo Martin Calvo" userId="33475e84de89f0ed" providerId="Windows Live" clId="Web-{A98598EC-F8C5-4DEA-8E05-F38925D88EC8}" dt="2022-05-27T07:03:42.627" v="213" actId="20577"/>
          <ac:spMkLst>
            <pc:docMk/>
            <pc:sldMk cId="3775714615" sldId="373"/>
            <ac:spMk id="3" creationId="{53208D99-9531-AC73-163C-B5BBED2FE836}"/>
          </ac:spMkLst>
        </pc:spChg>
      </pc:sldChg>
      <pc:sldChg chg="del">
        <pc:chgData name="Pablo Martin Calvo" userId="33475e84de89f0ed" providerId="Windows Live" clId="Web-{A98598EC-F8C5-4DEA-8E05-F38925D88EC8}" dt="2022-05-27T07:00:50.023" v="191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A98598EC-F8C5-4DEA-8E05-F38925D88EC8}" dt="2022-05-27T06:59:54.036" v="190" actId="20577"/>
        <pc:sldMkLst>
          <pc:docMk/>
          <pc:sldMk cId="1369601676" sldId="381"/>
        </pc:sldMkLst>
        <pc:spChg chg="mod">
          <ac:chgData name="Pablo Martin Calvo" userId="33475e84de89f0ed" providerId="Windows Live" clId="Web-{A98598EC-F8C5-4DEA-8E05-F38925D88EC8}" dt="2022-05-27T06:58:08.573" v="21" actId="20577"/>
          <ac:spMkLst>
            <pc:docMk/>
            <pc:sldMk cId="1369601676" sldId="381"/>
            <ac:spMk id="2" creationId="{19079AAE-962B-0556-BB4C-2B8FF1EAD979}"/>
          </ac:spMkLst>
        </pc:spChg>
        <pc:spChg chg="mod">
          <ac:chgData name="Pablo Martin Calvo" userId="33475e84de89f0ed" providerId="Windows Live" clId="Web-{A98598EC-F8C5-4DEA-8E05-F38925D88EC8}" dt="2022-05-27T06:59:54.036" v="190" actId="20577"/>
          <ac:spMkLst>
            <pc:docMk/>
            <pc:sldMk cId="1369601676" sldId="381"/>
            <ac:spMk id="3" creationId="{53208D99-9531-AC73-163C-B5BBED2FE836}"/>
          </ac:spMkLst>
        </pc:spChg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E0DB31FB-3338-49DF-AEB9-7CA3EC949DD9}"/>
    <pc:docChg chg="addSld delSld modSld sldOrd">
      <pc:chgData name="Pablo Martin Calvo" userId="33475e84de89f0ed" providerId="Windows Live" clId="Web-{E0DB31FB-3338-49DF-AEB9-7CA3EC949DD9}" dt="2022-05-26T23:45:47.041" v="3266"/>
      <pc:docMkLst>
        <pc:docMk/>
      </pc:docMkLst>
      <pc:sldChg chg="modSp">
        <pc:chgData name="Pablo Martin Calvo" userId="33475e84de89f0ed" providerId="Windows Live" clId="Web-{E0DB31FB-3338-49DF-AEB9-7CA3EC949DD9}" dt="2022-05-25T20:51:47.47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E0DB31FB-3338-49DF-AEB9-7CA3EC949DD9}" dt="2022-05-25T20:51:35.30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E0DB31FB-3338-49DF-AEB9-7CA3EC949DD9}" dt="2022-05-25T20:51:47.47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0DB31FB-3338-49DF-AEB9-7CA3EC949DD9}" dt="2022-05-26T21:57:05.794" v="688" actId="20577"/>
        <pc:sldMkLst>
          <pc:docMk/>
          <pc:sldMk cId="914369882" sldId="257"/>
        </pc:sldMkLst>
        <pc:spChg chg="mod">
          <ac:chgData name="Pablo Martin Calvo" userId="33475e84de89f0ed" providerId="Windows Live" clId="Web-{E0DB31FB-3338-49DF-AEB9-7CA3EC949DD9}" dt="2022-05-26T21:57:05.794" v="688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0DB31FB-3338-49DF-AEB9-7CA3EC949DD9}" dt="2022-05-26T23:39:10.931" v="2911" actId="20577"/>
        <pc:sldMkLst>
          <pc:docMk/>
          <pc:sldMk cId="1766337224" sldId="258"/>
        </pc:sldMkLst>
        <pc:spChg chg="mod">
          <ac:chgData name="Pablo Martin Calvo" userId="33475e84de89f0ed" providerId="Windows Live" clId="Web-{E0DB31FB-3338-49DF-AEB9-7CA3EC949DD9}" dt="2022-05-26T23:39:10.931" v="2911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0DB31FB-3338-49DF-AEB9-7CA3EC949DD9}" dt="2022-05-25T21:07:59.519" v="597" actId="20577"/>
        <pc:sldMkLst>
          <pc:docMk/>
          <pc:sldMk cId="1306639207" sldId="325"/>
        </pc:sldMkLst>
        <pc:spChg chg="mod">
          <ac:chgData name="Pablo Martin Calvo" userId="33475e84de89f0ed" providerId="Windows Live" clId="Web-{E0DB31FB-3338-49DF-AEB9-7CA3EC949DD9}" dt="2022-05-25T20:59:02.163" v="31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1:07:59.519" v="597" actId="20577"/>
          <ac:spMkLst>
            <pc:docMk/>
            <pc:sldMk cId="1306639207" sldId="325"/>
            <ac:spMk id="3" creationId="{B642C093-7229-DD5E-5230-FB4B1906861D}"/>
          </ac:spMkLst>
        </pc:spChg>
        <pc:graphicFrameChg chg="add mod modGraphic">
          <ac:chgData name="Pablo Martin Calvo" userId="33475e84de89f0ed" providerId="Windows Live" clId="Web-{E0DB31FB-3338-49DF-AEB9-7CA3EC949DD9}" dt="2022-05-25T21:02:30.011" v="581" actId="1076"/>
          <ac:graphicFrameMkLst>
            <pc:docMk/>
            <pc:sldMk cId="1306639207" sldId="325"/>
            <ac:graphicFrameMk id="4" creationId="{CBFF18E4-E775-93CF-4CE8-0F2D9DF92CC9}"/>
          </ac:graphicFrameMkLst>
        </pc:graphicFrameChg>
        <pc:picChg chg="del">
          <ac:chgData name="Pablo Martin Calvo" userId="33475e84de89f0ed" providerId="Windows Live" clId="Web-{E0DB31FB-3338-49DF-AEB9-7CA3EC949DD9}" dt="2022-05-25T20:59:26.210" v="312"/>
          <ac:picMkLst>
            <pc:docMk/>
            <pc:sldMk cId="1306639207" sldId="325"/>
            <ac:picMk id="5" creationId="{F1C3F11B-1C55-9B76-6D56-5687A07D5D32}"/>
          </ac:picMkLst>
        </pc:picChg>
        <pc:picChg chg="add mod">
          <ac:chgData name="Pablo Martin Calvo" userId="33475e84de89f0ed" providerId="Windows Live" clId="Web-{E0DB31FB-3338-49DF-AEB9-7CA3EC949DD9}" dt="2022-05-25T21:02:23.839" v="580" actId="1076"/>
          <ac:picMkLst>
            <pc:docMk/>
            <pc:sldMk cId="1306639207" sldId="325"/>
            <ac:picMk id="6" creationId="{447A96E1-2D8C-2C7F-EA1A-40BCB7F96006}"/>
          </ac:picMkLst>
        </pc:picChg>
      </pc:sldChg>
      <pc:sldChg chg="addSp delSp modSp">
        <pc:chgData name="Pablo Martin Calvo" userId="33475e84de89f0ed" providerId="Windows Live" clId="Web-{E0DB31FB-3338-49DF-AEB9-7CA3EC949DD9}" dt="2022-05-26T22:49:14.078" v="1472" actId="14100"/>
        <pc:sldMkLst>
          <pc:docMk/>
          <pc:sldMk cId="2795754323" sldId="330"/>
        </pc:sldMkLst>
        <pc:spChg chg="mod">
          <ac:chgData name="Pablo Martin Calvo" userId="33475e84de89f0ed" providerId="Windows Live" clId="Web-{E0DB31FB-3338-49DF-AEB9-7CA3EC949DD9}" dt="2022-05-25T21:07:00.721" v="589" actId="20577"/>
          <ac:spMkLst>
            <pc:docMk/>
            <pc:sldMk cId="2795754323" sldId="330"/>
            <ac:spMk id="2" creationId="{19079AAE-962B-0556-BB4C-2B8FF1EAD979}"/>
          </ac:spMkLst>
        </pc:spChg>
        <pc:spChg chg="add mod">
          <ac:chgData name="Pablo Martin Calvo" userId="33475e84de89f0ed" providerId="Windows Live" clId="Web-{E0DB31FB-3338-49DF-AEB9-7CA3EC949DD9}" dt="2022-05-26T22:49:14.078" v="1472" actId="14100"/>
          <ac:spMkLst>
            <pc:docMk/>
            <pc:sldMk cId="2795754323" sldId="330"/>
            <ac:spMk id="3" creationId="{53208D99-9531-AC73-163C-B5BBED2FE836}"/>
          </ac:spMkLst>
        </pc:spChg>
        <pc:graphicFrameChg chg="add del mod modGraphic">
          <ac:chgData name="Pablo Martin Calvo" userId="33475e84de89f0ed" providerId="Windows Live" clId="Web-{E0DB31FB-3338-49DF-AEB9-7CA3EC949DD9}" dt="2022-05-26T22:49:09.843" v="1471"/>
          <ac:graphicFrameMkLst>
            <pc:docMk/>
            <pc:sldMk cId="2795754323" sldId="330"/>
            <ac:graphicFrameMk id="6" creationId="{3954D6C7-6C09-7136-A0A3-99631C3520E8}"/>
          </ac:graphicFrameMkLst>
        </pc:graphicFrameChg>
        <pc:picChg chg="del">
          <ac:chgData name="Pablo Martin Calvo" userId="33475e84de89f0ed" providerId="Windows Live" clId="Web-{E0DB31FB-3338-49DF-AEB9-7CA3EC949DD9}" dt="2022-05-25T21:07:02.831" v="590"/>
          <ac:picMkLst>
            <pc:docMk/>
            <pc:sldMk cId="2795754323" sldId="330"/>
            <ac:picMk id="4" creationId="{C92FF953-C4AC-470C-592A-B5A0A9DB29D2}"/>
          </ac:picMkLst>
        </pc:picChg>
        <pc:picChg chg="add del mod">
          <ac:chgData name="Pablo Martin Calvo" userId="33475e84de89f0ed" providerId="Windows Live" clId="Web-{E0DB31FB-3338-49DF-AEB9-7CA3EC949DD9}" dt="2022-05-26T22:47:13.310" v="1405"/>
          <ac:picMkLst>
            <pc:docMk/>
            <pc:sldMk cId="2795754323" sldId="330"/>
            <ac:picMk id="4" creationId="{E97FCFF7-6E7C-93CD-12A6-474F1C5B320A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2"/>
        <pc:sldMkLst>
          <pc:docMk/>
          <pc:sldMk cId="4251559237" sldId="331"/>
        </pc:sldMkLst>
      </pc:sldChg>
      <pc:sldChg chg="del">
        <pc:chgData name="Pablo Martin Calvo" userId="33475e84de89f0ed" providerId="Windows Live" clId="Web-{E0DB31FB-3338-49DF-AEB9-7CA3EC949DD9}" dt="2022-05-26T23:45:47.041" v="3260"/>
        <pc:sldMkLst>
          <pc:docMk/>
          <pc:sldMk cId="3833814807" sldId="332"/>
        </pc:sldMkLst>
      </pc:sldChg>
      <pc:sldChg chg="delSp modSp">
        <pc:chgData name="Pablo Martin Calvo" userId="33475e84de89f0ed" providerId="Windows Live" clId="Web-{E0DB31FB-3338-49DF-AEB9-7CA3EC949DD9}" dt="2022-05-25T20:55:15.326" v="214" actId="20577"/>
        <pc:sldMkLst>
          <pc:docMk/>
          <pc:sldMk cId="165389348" sldId="345"/>
        </pc:sldMkLst>
        <pc:spChg chg="mod">
          <ac:chgData name="Pablo Martin Calvo" userId="33475e84de89f0ed" providerId="Windows Live" clId="Web-{E0DB31FB-3338-49DF-AEB9-7CA3EC949DD9}" dt="2022-05-25T20:53:39.871" v="93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5:15.326" v="214" actId="20577"/>
          <ac:spMkLst>
            <pc:docMk/>
            <pc:sldMk cId="165389348" sldId="345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5T20:53:43.699" v="94"/>
          <ac:picMkLst>
            <pc:docMk/>
            <pc:sldMk cId="165389348" sldId="345"/>
            <ac:picMk id="4" creationId="{5A6AD323-3CAA-F382-CC4A-57F3479DC184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5"/>
        <pc:sldMkLst>
          <pc:docMk/>
          <pc:sldMk cId="3592964597" sldId="346"/>
        </pc:sldMkLst>
      </pc:sldChg>
      <pc:sldChg chg="del">
        <pc:chgData name="Pablo Martin Calvo" userId="33475e84de89f0ed" providerId="Windows Live" clId="Web-{E0DB31FB-3338-49DF-AEB9-7CA3EC949DD9}" dt="2022-05-26T23:45:47.041" v="3264"/>
        <pc:sldMkLst>
          <pc:docMk/>
          <pc:sldMk cId="2953023297" sldId="347"/>
        </pc:sldMkLst>
      </pc:sldChg>
      <pc:sldChg chg="del">
        <pc:chgData name="Pablo Martin Calvo" userId="33475e84de89f0ed" providerId="Windows Live" clId="Web-{E0DB31FB-3338-49DF-AEB9-7CA3EC949DD9}" dt="2022-05-26T23:45:47.041" v="3263"/>
        <pc:sldMkLst>
          <pc:docMk/>
          <pc:sldMk cId="170197806" sldId="348"/>
        </pc:sldMkLst>
      </pc:sldChg>
      <pc:sldChg chg="del">
        <pc:chgData name="Pablo Martin Calvo" userId="33475e84de89f0ed" providerId="Windows Live" clId="Web-{E0DB31FB-3338-49DF-AEB9-7CA3EC949DD9}" dt="2022-05-26T23:45:47.041" v="3261"/>
        <pc:sldMkLst>
          <pc:docMk/>
          <pc:sldMk cId="954232636" sldId="349"/>
        </pc:sldMkLst>
      </pc:sldChg>
      <pc:sldChg chg="del">
        <pc:chgData name="Pablo Martin Calvo" userId="33475e84de89f0ed" providerId="Windows Live" clId="Web-{E0DB31FB-3338-49DF-AEB9-7CA3EC949DD9}" dt="2022-05-26T23:45:47.041" v="3259"/>
        <pc:sldMkLst>
          <pc:docMk/>
          <pc:sldMk cId="2854188650" sldId="350"/>
        </pc:sldMkLst>
      </pc:sldChg>
      <pc:sldChg chg="del">
        <pc:chgData name="Pablo Martin Calvo" userId="33475e84de89f0ed" providerId="Windows Live" clId="Web-{E0DB31FB-3338-49DF-AEB9-7CA3EC949DD9}" dt="2022-05-26T23:45:47.041" v="3258"/>
        <pc:sldMkLst>
          <pc:docMk/>
          <pc:sldMk cId="2892549244" sldId="351"/>
        </pc:sldMkLst>
      </pc:sldChg>
      <pc:sldChg chg="del">
        <pc:chgData name="Pablo Martin Calvo" userId="33475e84de89f0ed" providerId="Windows Live" clId="Web-{E0DB31FB-3338-49DF-AEB9-7CA3EC949DD9}" dt="2022-05-26T23:45:47.041" v="3257"/>
        <pc:sldMkLst>
          <pc:docMk/>
          <pc:sldMk cId="1115045073" sldId="352"/>
        </pc:sldMkLst>
      </pc:sldChg>
      <pc:sldChg chg="del">
        <pc:chgData name="Pablo Martin Calvo" userId="33475e84de89f0ed" providerId="Windows Live" clId="Web-{E0DB31FB-3338-49DF-AEB9-7CA3EC949DD9}" dt="2022-05-26T23:45:47.041" v="3256"/>
        <pc:sldMkLst>
          <pc:docMk/>
          <pc:sldMk cId="2129641649" sldId="353"/>
        </pc:sldMkLst>
      </pc:sldChg>
      <pc:sldChg chg="del">
        <pc:chgData name="Pablo Martin Calvo" userId="33475e84de89f0ed" providerId="Windows Live" clId="Web-{E0DB31FB-3338-49DF-AEB9-7CA3EC949DD9}" dt="2022-05-26T23:45:47.025" v="3249"/>
        <pc:sldMkLst>
          <pc:docMk/>
          <pc:sldMk cId="2023437337" sldId="354"/>
        </pc:sldMkLst>
      </pc:sldChg>
      <pc:sldChg chg="del">
        <pc:chgData name="Pablo Martin Calvo" userId="33475e84de89f0ed" providerId="Windows Live" clId="Web-{E0DB31FB-3338-49DF-AEB9-7CA3EC949DD9}" dt="2022-05-26T23:45:47.025" v="3248"/>
        <pc:sldMkLst>
          <pc:docMk/>
          <pc:sldMk cId="3822576343" sldId="355"/>
        </pc:sldMkLst>
      </pc:sldChg>
      <pc:sldChg chg="del">
        <pc:chgData name="Pablo Martin Calvo" userId="33475e84de89f0ed" providerId="Windows Live" clId="Web-{E0DB31FB-3338-49DF-AEB9-7CA3EC949DD9}" dt="2022-05-26T23:45:47.025" v="3247"/>
        <pc:sldMkLst>
          <pc:docMk/>
          <pc:sldMk cId="547037853" sldId="356"/>
        </pc:sldMkLst>
      </pc:sldChg>
      <pc:sldChg chg="del">
        <pc:chgData name="Pablo Martin Calvo" userId="33475e84de89f0ed" providerId="Windows Live" clId="Web-{E0DB31FB-3338-49DF-AEB9-7CA3EC949DD9}" dt="2022-05-26T23:45:47.025" v="3246"/>
        <pc:sldMkLst>
          <pc:docMk/>
          <pc:sldMk cId="2407324514" sldId="357"/>
        </pc:sldMkLst>
      </pc:sldChg>
      <pc:sldChg chg="del">
        <pc:chgData name="Pablo Martin Calvo" userId="33475e84de89f0ed" providerId="Windows Live" clId="Web-{E0DB31FB-3338-49DF-AEB9-7CA3EC949DD9}" dt="2022-05-26T23:45:47.025" v="3245"/>
        <pc:sldMkLst>
          <pc:docMk/>
          <pc:sldMk cId="3241436475" sldId="358"/>
        </pc:sldMkLst>
      </pc:sldChg>
      <pc:sldChg chg="del">
        <pc:chgData name="Pablo Martin Calvo" userId="33475e84de89f0ed" providerId="Windows Live" clId="Web-{E0DB31FB-3338-49DF-AEB9-7CA3EC949DD9}" dt="2022-05-26T23:45:47.041" v="3255"/>
        <pc:sldMkLst>
          <pc:docMk/>
          <pc:sldMk cId="4080338419" sldId="359"/>
        </pc:sldMkLst>
      </pc:sldChg>
      <pc:sldChg chg="del">
        <pc:chgData name="Pablo Martin Calvo" userId="33475e84de89f0ed" providerId="Windows Live" clId="Web-{E0DB31FB-3338-49DF-AEB9-7CA3EC949DD9}" dt="2022-05-26T23:45:47.041" v="3254"/>
        <pc:sldMkLst>
          <pc:docMk/>
          <pc:sldMk cId="2846387149" sldId="360"/>
        </pc:sldMkLst>
      </pc:sldChg>
      <pc:sldChg chg="del">
        <pc:chgData name="Pablo Martin Calvo" userId="33475e84de89f0ed" providerId="Windows Live" clId="Web-{E0DB31FB-3338-49DF-AEB9-7CA3EC949DD9}" dt="2022-05-26T23:45:47.041" v="3253"/>
        <pc:sldMkLst>
          <pc:docMk/>
          <pc:sldMk cId="4137485903" sldId="361"/>
        </pc:sldMkLst>
      </pc:sldChg>
      <pc:sldChg chg="del">
        <pc:chgData name="Pablo Martin Calvo" userId="33475e84de89f0ed" providerId="Windows Live" clId="Web-{E0DB31FB-3338-49DF-AEB9-7CA3EC949DD9}" dt="2022-05-26T23:45:47.041" v="3251"/>
        <pc:sldMkLst>
          <pc:docMk/>
          <pc:sldMk cId="864449022" sldId="362"/>
        </pc:sldMkLst>
      </pc:sldChg>
      <pc:sldChg chg="del">
        <pc:chgData name="Pablo Martin Calvo" userId="33475e84de89f0ed" providerId="Windows Live" clId="Web-{E0DB31FB-3338-49DF-AEB9-7CA3EC949DD9}" dt="2022-05-26T23:45:47.041" v="3252"/>
        <pc:sldMkLst>
          <pc:docMk/>
          <pc:sldMk cId="236378586" sldId="363"/>
        </pc:sldMkLst>
      </pc:sldChg>
      <pc:sldChg chg="del">
        <pc:chgData name="Pablo Martin Calvo" userId="33475e84de89f0ed" providerId="Windows Live" clId="Web-{E0DB31FB-3338-49DF-AEB9-7CA3EC949DD9}" dt="2022-05-26T23:45:47.025" v="3250"/>
        <pc:sldMkLst>
          <pc:docMk/>
          <pc:sldMk cId="976318812" sldId="364"/>
        </pc:sldMkLst>
      </pc:sldChg>
      <pc:sldChg chg="add ord">
        <pc:chgData name="Pablo Martin Calvo" userId="33475e84de89f0ed" providerId="Windows Live" clId="Web-{E0DB31FB-3338-49DF-AEB9-7CA3EC949DD9}" dt="2022-05-25T20:53:31.808" v="90"/>
        <pc:sldMkLst>
          <pc:docMk/>
          <pc:sldMk cId="189140790" sldId="365"/>
        </pc:sldMkLst>
      </pc:sldChg>
      <pc:sldChg chg="modSp add ord replId">
        <pc:chgData name="Pablo Martin Calvo" userId="33475e84de89f0ed" providerId="Windows Live" clId="Web-{E0DB31FB-3338-49DF-AEB9-7CA3EC949DD9}" dt="2022-05-25T20:58:53.881" v="306" actId="20577"/>
        <pc:sldMkLst>
          <pc:docMk/>
          <pc:sldMk cId="1479892410" sldId="366"/>
        </pc:sldMkLst>
        <pc:spChg chg="mod">
          <ac:chgData name="Pablo Martin Calvo" userId="33475e84de89f0ed" providerId="Windows Live" clId="Web-{E0DB31FB-3338-49DF-AEB9-7CA3EC949DD9}" dt="2022-05-25T20:55:32.014" v="228" actId="20577"/>
          <ac:spMkLst>
            <pc:docMk/>
            <pc:sldMk cId="1479892410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8:53.881" v="306" actId="20577"/>
          <ac:spMkLst>
            <pc:docMk/>
            <pc:sldMk cId="1479892410" sldId="366"/>
            <ac:spMk id="3" creationId="{B642C093-7229-DD5E-5230-FB4B1906861D}"/>
          </ac:spMkLst>
        </pc:spChg>
      </pc:sldChg>
      <pc:sldChg chg="add del">
        <pc:chgData name="Pablo Martin Calvo" userId="33475e84de89f0ed" providerId="Windows Live" clId="Web-{E0DB31FB-3338-49DF-AEB9-7CA3EC949DD9}" dt="2022-05-25T20:55:20.701" v="216"/>
        <pc:sldMkLst>
          <pc:docMk/>
          <pc:sldMk cId="2148401835" sldId="366"/>
        </pc:sldMkLst>
      </pc:sldChg>
      <pc:sldChg chg="addSp delSp modSp add replId">
        <pc:chgData name="Pablo Martin Calvo" userId="33475e84de89f0ed" providerId="Windows Live" clId="Web-{E0DB31FB-3338-49DF-AEB9-7CA3EC949DD9}" dt="2022-05-26T22:04:03.037" v="1198" actId="14100"/>
        <pc:sldMkLst>
          <pc:docMk/>
          <pc:sldMk cId="3556243100" sldId="367"/>
        </pc:sldMkLst>
        <pc:spChg chg="mod">
          <ac:chgData name="Pablo Martin Calvo" userId="33475e84de89f0ed" providerId="Windows Live" clId="Web-{E0DB31FB-3338-49DF-AEB9-7CA3EC949DD9}" dt="2022-05-26T21:57:13.013" v="690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04:03.037" v="1198" actId="14100"/>
          <ac:spMkLst>
            <pc:docMk/>
            <pc:sldMk cId="3556243100" sldId="367"/>
            <ac:spMk id="3" creationId="{B642C093-7229-DD5E-5230-FB4B1906861D}"/>
          </ac:spMkLst>
        </pc:spChg>
        <pc:picChg chg="add del mod">
          <ac:chgData name="Pablo Martin Calvo" userId="33475e84de89f0ed" providerId="Windows Live" clId="Web-{E0DB31FB-3338-49DF-AEB9-7CA3EC949DD9}" dt="2022-05-26T22:04:00.240" v="1197"/>
          <ac:picMkLst>
            <pc:docMk/>
            <pc:sldMk cId="3556243100" sldId="367"/>
            <ac:picMk id="4" creationId="{B29AADD4-30A5-5B8D-5FBA-ECAC95CE3B31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2:03:30.286" v="1183" actId="20577"/>
        <pc:sldMkLst>
          <pc:docMk/>
          <pc:sldMk cId="2112470841" sldId="368"/>
        </pc:sldMkLst>
        <pc:spChg chg="mod">
          <ac:chgData name="Pablo Martin Calvo" userId="33475e84de89f0ed" providerId="Windows Live" clId="Web-{E0DB31FB-3338-49DF-AEB9-7CA3EC949DD9}" dt="2022-05-26T22:03:30.286" v="1183" actId="20577"/>
          <ac:spMkLst>
            <pc:docMk/>
            <pc:sldMk cId="2112470841" sldId="368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6T22:01:14.924" v="923"/>
          <ac:picMkLst>
            <pc:docMk/>
            <pc:sldMk cId="2112470841" sldId="368"/>
            <ac:picMk id="4" creationId="{B29AADD4-30A5-5B8D-5FBA-ECAC95CE3B31}"/>
          </ac:picMkLst>
        </pc:picChg>
      </pc:sldChg>
      <pc:sldChg chg="modSp add replId">
        <pc:chgData name="Pablo Martin Calvo" userId="33475e84de89f0ed" providerId="Windows Live" clId="Web-{E0DB31FB-3338-49DF-AEB9-7CA3EC949DD9}" dt="2022-05-26T22:03:53.458" v="1190" actId="20577"/>
        <pc:sldMkLst>
          <pc:docMk/>
          <pc:sldMk cId="1142497401" sldId="369"/>
        </pc:sldMkLst>
        <pc:spChg chg="mod">
          <ac:chgData name="Pablo Martin Calvo" userId="33475e84de89f0ed" providerId="Windows Live" clId="Web-{E0DB31FB-3338-49DF-AEB9-7CA3EC949DD9}" dt="2022-05-26T22:03:53.458" v="1190" actId="20577"/>
          <ac:spMkLst>
            <pc:docMk/>
            <pc:sldMk cId="1142497401" sldId="36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E0DB31FB-3338-49DF-AEB9-7CA3EC949DD9}" dt="2022-05-26T22:29:47.776" v="1393" actId="20577"/>
        <pc:sldMkLst>
          <pc:docMk/>
          <pc:sldMk cId="412561542" sldId="370"/>
        </pc:sldMkLst>
        <pc:spChg chg="mod">
          <ac:chgData name="Pablo Martin Calvo" userId="33475e84de89f0ed" providerId="Windows Live" clId="Web-{E0DB31FB-3338-49DF-AEB9-7CA3EC949DD9}" dt="2022-05-26T22:27:00.802" v="1230" actId="20577"/>
          <ac:spMkLst>
            <pc:docMk/>
            <pc:sldMk cId="412561542" sldId="37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29:47.776" v="1393" actId="20577"/>
          <ac:spMkLst>
            <pc:docMk/>
            <pc:sldMk cId="412561542" sldId="370"/>
            <ac:spMk id="3" creationId="{B642C093-7229-DD5E-5230-FB4B1906861D}"/>
          </ac:spMkLst>
        </pc:spChg>
        <pc:graphicFrameChg chg="del">
          <ac:chgData name="Pablo Martin Calvo" userId="33475e84de89f0ed" providerId="Windows Live" clId="Web-{E0DB31FB-3338-49DF-AEB9-7CA3EC949DD9}" dt="2022-05-26T22:26:42.160" v="1218"/>
          <ac:graphicFrameMkLst>
            <pc:docMk/>
            <pc:sldMk cId="412561542" sldId="370"/>
            <ac:graphicFrameMk id="4" creationId="{CBFF18E4-E775-93CF-4CE8-0F2D9DF92CC9}"/>
          </ac:graphicFrameMkLst>
        </pc:graphicFrameChg>
        <pc:picChg chg="add mod">
          <ac:chgData name="Pablo Martin Calvo" userId="33475e84de89f0ed" providerId="Windows Live" clId="Web-{E0DB31FB-3338-49DF-AEB9-7CA3EC949DD9}" dt="2022-05-26T22:28:29.712" v="1296" actId="1076"/>
          <ac:picMkLst>
            <pc:docMk/>
            <pc:sldMk cId="412561542" sldId="370"/>
            <ac:picMk id="5" creationId="{815CE5F3-2D16-6169-C50B-93145F4AB9A5}"/>
          </ac:picMkLst>
        </pc:picChg>
        <pc:picChg chg="del">
          <ac:chgData name="Pablo Martin Calvo" userId="33475e84de89f0ed" providerId="Windows Live" clId="Web-{E0DB31FB-3338-49DF-AEB9-7CA3EC949DD9}" dt="2022-05-26T22:26:44.364" v="1219"/>
          <ac:picMkLst>
            <pc:docMk/>
            <pc:sldMk cId="412561542" sldId="370"/>
            <ac:picMk id="6" creationId="{447A96E1-2D8C-2C7F-EA1A-40BCB7F96006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0:09.536" v="2149" actId="20577"/>
        <pc:sldMkLst>
          <pc:docMk/>
          <pc:sldMk cId="809249853" sldId="371"/>
        </pc:sldMkLst>
        <pc:spChg chg="mod">
          <ac:chgData name="Pablo Martin Calvo" userId="33475e84de89f0ed" providerId="Windows Live" clId="Web-{E0DB31FB-3338-49DF-AEB9-7CA3EC949DD9}" dt="2022-05-26T22:49:34.687" v="1503" actId="20577"/>
          <ac:spMkLst>
            <pc:docMk/>
            <pc:sldMk cId="809249853" sldId="371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09.536" v="2149" actId="20577"/>
          <ac:spMkLst>
            <pc:docMk/>
            <pc:sldMk cId="809249853" sldId="371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2:57:15.132" v="1643" actId="1076"/>
          <ac:spMkLst>
            <pc:docMk/>
            <pc:sldMk cId="809249853" sldId="371"/>
            <ac:spMk id="9" creationId="{0D1D0BA7-DE9A-FBFB-7DDB-6F12FCEA906A}"/>
          </ac:spMkLst>
        </pc:spChg>
        <pc:graphicFrameChg chg="add mod modGraphic">
          <ac:chgData name="Pablo Martin Calvo" userId="33475e84de89f0ed" providerId="Windows Live" clId="Web-{E0DB31FB-3338-49DF-AEB9-7CA3EC949DD9}" dt="2022-05-26T22:56:18.381" v="1589" actId="1076"/>
          <ac:graphicFrameMkLst>
            <pc:docMk/>
            <pc:sldMk cId="809249853" sldId="371"/>
            <ac:graphicFrameMk id="8" creationId="{7C1AC3FF-F27E-1BFF-4B0A-B0D1CF628C80}"/>
          </ac:graphicFrameMkLst>
        </pc:graphicFrameChg>
        <pc:picChg chg="add del mod">
          <ac:chgData name="Pablo Martin Calvo" userId="33475e84de89f0ed" providerId="Windows Live" clId="Web-{E0DB31FB-3338-49DF-AEB9-7CA3EC949DD9}" dt="2022-05-26T22:55:41.880" v="1580"/>
          <ac:picMkLst>
            <pc:docMk/>
            <pc:sldMk cId="809249853" sldId="371"/>
            <ac:picMk id="4" creationId="{320A3C24-56B9-EB6A-D798-F60F5634B2A1}"/>
          </ac:picMkLst>
        </pc:picChg>
        <pc:picChg chg="add del mod">
          <ac:chgData name="Pablo Martin Calvo" userId="33475e84de89f0ed" providerId="Windows Live" clId="Web-{E0DB31FB-3338-49DF-AEB9-7CA3EC949DD9}" dt="2022-05-26T22:55:47.818" v="1582"/>
          <ac:picMkLst>
            <pc:docMk/>
            <pc:sldMk cId="809249853" sldId="371"/>
            <ac:picMk id="5" creationId="{B362A877-71AD-842B-0124-F934C5C883A5}"/>
          </ac:picMkLst>
        </pc:picChg>
        <pc:picChg chg="add del mod">
          <ac:chgData name="Pablo Martin Calvo" userId="33475e84de89f0ed" providerId="Windows Live" clId="Web-{E0DB31FB-3338-49DF-AEB9-7CA3EC949DD9}" dt="2022-05-26T22:55:54.302" v="1584"/>
          <ac:picMkLst>
            <pc:docMk/>
            <pc:sldMk cId="809249853" sldId="371"/>
            <ac:picMk id="6" creationId="{BE1AD708-799F-756B-C81C-E317E10604F9}"/>
          </ac:picMkLst>
        </pc:picChg>
        <pc:picChg chg="add del mod">
          <ac:chgData name="Pablo Martin Calvo" userId="33475e84de89f0ed" providerId="Windows Live" clId="Web-{E0DB31FB-3338-49DF-AEB9-7CA3EC949DD9}" dt="2022-05-26T23:14:14.142" v="1861"/>
          <ac:picMkLst>
            <pc:docMk/>
            <pc:sldMk cId="809249853" sldId="371"/>
            <ac:picMk id="10" creationId="{7F7FA29A-B3EA-A42D-6EDF-DB66C56A1A27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3:20:27.349" v="2164" actId="20577"/>
        <pc:sldMkLst>
          <pc:docMk/>
          <pc:sldMk cId="893786256" sldId="372"/>
        </pc:sldMkLst>
        <pc:spChg chg="mod">
          <ac:chgData name="Pablo Martin Calvo" userId="33475e84de89f0ed" providerId="Windows Live" clId="Web-{E0DB31FB-3338-49DF-AEB9-7CA3EC949DD9}" dt="2022-05-26T23:02:08.488" v="1680" actId="20577"/>
          <ac:spMkLst>
            <pc:docMk/>
            <pc:sldMk cId="893786256" sldId="372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27.349" v="2164" actId="20577"/>
          <ac:spMkLst>
            <pc:docMk/>
            <pc:sldMk cId="893786256" sldId="372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02:39.540" v="1710"/>
          <ac:spMkLst>
            <pc:docMk/>
            <pc:sldMk cId="893786256" sldId="372"/>
            <ac:spMk id="9" creationId="{0D1D0BA7-DE9A-FBFB-7DDB-6F12FCEA906A}"/>
          </ac:spMkLst>
        </pc:spChg>
        <pc:graphicFrameChg chg="del">
          <ac:chgData name="Pablo Martin Calvo" userId="33475e84de89f0ed" providerId="Windows Live" clId="Web-{E0DB31FB-3338-49DF-AEB9-7CA3EC949DD9}" dt="2022-05-26T23:02:38.274" v="1709"/>
          <ac:graphicFrameMkLst>
            <pc:docMk/>
            <pc:sldMk cId="893786256" sldId="372"/>
            <ac:graphicFrameMk id="8" creationId="{7C1AC3FF-F27E-1BFF-4B0A-B0D1CF628C80}"/>
          </ac:graphicFrameMkLst>
        </pc:graphicFrameChg>
        <pc:picChg chg="mod">
          <ac:chgData name="Pablo Martin Calvo" userId="33475e84de89f0ed" providerId="Windows Live" clId="Web-{E0DB31FB-3338-49DF-AEB9-7CA3EC949DD9}" dt="2022-05-26T23:02:44.009" v="1712" actId="1076"/>
          <ac:picMkLst>
            <pc:docMk/>
            <pc:sldMk cId="893786256" sldId="372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19:54.815" v="2138" actId="20577"/>
        <pc:sldMkLst>
          <pc:docMk/>
          <pc:sldMk cId="3775714615" sldId="373"/>
        </pc:sldMkLst>
        <pc:spChg chg="mod">
          <ac:chgData name="Pablo Martin Calvo" userId="33475e84de89f0ed" providerId="Windows Live" clId="Web-{E0DB31FB-3338-49DF-AEB9-7CA3EC949DD9}" dt="2022-05-26T23:19:54.815" v="2138" actId="20577"/>
          <ac:spMkLst>
            <pc:docMk/>
            <pc:sldMk cId="3775714615" sldId="373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18:26.860" v="2030" actId="20577"/>
          <ac:spMkLst>
            <pc:docMk/>
            <pc:sldMk cId="3775714615" sldId="373"/>
            <ac:spMk id="3" creationId="{53208D99-9531-AC73-163C-B5BBED2FE836}"/>
          </ac:spMkLst>
        </pc:spChg>
        <pc:picChg chg="add mod">
          <ac:chgData name="Pablo Martin Calvo" userId="33475e84de89f0ed" providerId="Windows Live" clId="Web-{E0DB31FB-3338-49DF-AEB9-7CA3EC949DD9}" dt="2022-05-26T23:13:41.985" v="1825" actId="1076"/>
          <ac:picMkLst>
            <pc:docMk/>
            <pc:sldMk cId="3775714615" sldId="373"/>
            <ac:picMk id="4" creationId="{87EFBA22-967B-E4AE-1CBE-093D215100A3}"/>
          </ac:picMkLst>
        </pc:picChg>
        <pc:picChg chg="del">
          <ac:chgData name="Pablo Martin Calvo" userId="33475e84de89f0ed" providerId="Windows Live" clId="Web-{E0DB31FB-3338-49DF-AEB9-7CA3EC949DD9}" dt="2022-05-26T23:13:31.079" v="1822"/>
          <ac:picMkLst>
            <pc:docMk/>
            <pc:sldMk cId="3775714615" sldId="373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6:56.381" v="2352" actId="20577"/>
        <pc:sldMkLst>
          <pc:docMk/>
          <pc:sldMk cId="973427387" sldId="374"/>
        </pc:sldMkLst>
        <pc:spChg chg="mod">
          <ac:chgData name="Pablo Martin Calvo" userId="33475e84de89f0ed" providerId="Windows Live" clId="Web-{E0DB31FB-3338-49DF-AEB9-7CA3EC949DD9}" dt="2022-05-26T23:19:43.986" v="2119" actId="20577"/>
          <ac:spMkLst>
            <pc:docMk/>
            <pc:sldMk cId="973427387" sldId="374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6:56.381" v="2352" actId="20577"/>
          <ac:spMkLst>
            <pc:docMk/>
            <pc:sldMk cId="973427387" sldId="374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3:25:45.471" v="2346" actId="20577"/>
          <ac:spMkLst>
            <pc:docMk/>
            <pc:sldMk cId="973427387" sldId="374"/>
            <ac:spMk id="6" creationId="{5B03E857-6465-1408-BF88-EA05721FA5D3}"/>
          </ac:spMkLst>
        </pc:spChg>
        <pc:picChg chg="del">
          <ac:chgData name="Pablo Martin Calvo" userId="33475e84de89f0ed" providerId="Windows Live" clId="Web-{E0DB31FB-3338-49DF-AEB9-7CA3EC949DD9}" dt="2022-05-26T23:18:57.579" v="2053"/>
          <ac:picMkLst>
            <pc:docMk/>
            <pc:sldMk cId="973427387" sldId="374"/>
            <ac:picMk id="4" creationId="{87EFBA22-967B-E4AE-1CBE-093D215100A3}"/>
          </ac:picMkLst>
        </pc:picChg>
      </pc:sldChg>
      <pc:sldChg chg="add del replId">
        <pc:chgData name="Pablo Martin Calvo" userId="33475e84de89f0ed" providerId="Windows Live" clId="Web-{E0DB31FB-3338-49DF-AEB9-7CA3EC949DD9}" dt="2022-05-26T23:25:16.752" v="2335"/>
        <pc:sldMkLst>
          <pc:docMk/>
          <pc:sldMk cId="343226400" sldId="375"/>
        </pc:sldMkLst>
      </pc:sldChg>
      <pc:sldChg chg="add del replId">
        <pc:chgData name="Pablo Martin Calvo" userId="33475e84de89f0ed" providerId="Windows Live" clId="Web-{E0DB31FB-3338-49DF-AEB9-7CA3EC949DD9}" dt="2022-05-26T23:25:13.127" v="2333"/>
        <pc:sldMkLst>
          <pc:docMk/>
          <pc:sldMk cId="2678007819" sldId="375"/>
        </pc:sldMkLst>
      </pc:sldChg>
      <pc:sldChg chg="delSp modSp add replId">
        <pc:chgData name="Pablo Martin Calvo" userId="33475e84de89f0ed" providerId="Windows Live" clId="Web-{E0DB31FB-3338-49DF-AEB9-7CA3EC949DD9}" dt="2022-05-26T23:28:47.446" v="2558" actId="20577"/>
        <pc:sldMkLst>
          <pc:docMk/>
          <pc:sldMk cId="3708719523" sldId="375"/>
        </pc:sldMkLst>
        <pc:spChg chg="mod">
          <ac:chgData name="Pablo Martin Calvo" userId="33475e84de89f0ed" providerId="Windows Live" clId="Web-{E0DB31FB-3338-49DF-AEB9-7CA3EC949DD9}" dt="2022-05-26T23:27:12.288" v="2361" actId="20577"/>
          <ac:spMkLst>
            <pc:docMk/>
            <pc:sldMk cId="3708719523" sldId="37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8:47.446" v="2558" actId="20577"/>
          <ac:spMkLst>
            <pc:docMk/>
            <pc:sldMk cId="3708719523" sldId="375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27:14.788" v="2362"/>
          <ac:spMkLst>
            <pc:docMk/>
            <pc:sldMk cId="3708719523" sldId="375"/>
            <ac:spMk id="6" creationId="{5B03E857-6465-1408-BF88-EA05721FA5D3}"/>
          </ac:spMkLst>
        </pc:spChg>
      </pc:sldChg>
      <pc:sldChg chg="modSp add replId">
        <pc:chgData name="Pablo Martin Calvo" userId="33475e84de89f0ed" providerId="Windows Live" clId="Web-{E0DB31FB-3338-49DF-AEB9-7CA3EC949DD9}" dt="2022-05-26T23:41:30.191" v="3042" actId="20577"/>
        <pc:sldMkLst>
          <pc:docMk/>
          <pc:sldMk cId="3268987915" sldId="376"/>
        </pc:sldMkLst>
        <pc:spChg chg="mod">
          <ac:chgData name="Pablo Martin Calvo" userId="33475e84de89f0ed" providerId="Windows Live" clId="Web-{E0DB31FB-3338-49DF-AEB9-7CA3EC949DD9}" dt="2022-05-26T23:29:11.997" v="2571" actId="20577"/>
          <ac:spMkLst>
            <pc:docMk/>
            <pc:sldMk cId="3268987915" sldId="37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1:30.191" v="3042" actId="20577"/>
          <ac:spMkLst>
            <pc:docMk/>
            <pc:sldMk cId="3268987915" sldId="376"/>
            <ac:spMk id="3" creationId="{53208D99-9531-AC73-163C-B5BBED2FE836}"/>
          </ac:spMkLst>
        </pc:spChg>
      </pc:sldChg>
      <pc:sldChg chg="modSp add replId">
        <pc:chgData name="Pablo Martin Calvo" userId="33475e84de89f0ed" providerId="Windows Live" clId="Web-{E0DB31FB-3338-49DF-AEB9-7CA3EC949DD9}" dt="2022-05-26T23:45:15.618" v="3244" actId="20577"/>
        <pc:sldMkLst>
          <pc:docMk/>
          <pc:sldMk cId="4147608967" sldId="377"/>
        </pc:sldMkLst>
        <pc:spChg chg="mod">
          <ac:chgData name="Pablo Martin Calvo" userId="33475e84de89f0ed" providerId="Windows Live" clId="Web-{E0DB31FB-3338-49DF-AEB9-7CA3EC949DD9}" dt="2022-05-26T23:29:27.982" v="2593" actId="20577"/>
          <ac:spMkLst>
            <pc:docMk/>
            <pc:sldMk cId="4147608967" sldId="37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5:15.618" v="3244" actId="20577"/>
          <ac:spMkLst>
            <pc:docMk/>
            <pc:sldMk cId="4147608967" sldId="377"/>
            <ac:spMk id="3" creationId="{53208D99-9531-AC73-163C-B5BBED2FE836}"/>
          </ac:spMkLst>
        </pc:spChg>
      </pc:sldChg>
      <pc:sldChg chg="modSp add del replId">
        <pc:chgData name="Pablo Martin Calvo" userId="33475e84de89f0ed" providerId="Windows Live" clId="Web-{E0DB31FB-3338-49DF-AEB9-7CA3EC949DD9}" dt="2022-05-26T23:45:47.041" v="3266"/>
        <pc:sldMkLst>
          <pc:docMk/>
          <pc:sldMk cId="4258384592" sldId="378"/>
        </pc:sldMkLst>
        <pc:spChg chg="mod">
          <ac:chgData name="Pablo Martin Calvo" userId="33475e84de89f0ed" providerId="Windows Live" clId="Web-{E0DB31FB-3338-49DF-AEB9-7CA3EC949DD9}" dt="2022-05-26T23:30:52.406" v="2764" actId="20577"/>
          <ac:spMkLst>
            <pc:docMk/>
            <pc:sldMk cId="4258384592" sldId="378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38:24.836" v="2861" actId="20577"/>
          <ac:spMkLst>
            <pc:docMk/>
            <pc:sldMk cId="4258384592" sldId="378"/>
            <ac:spMk id="3" creationId="{53208D99-9531-AC73-163C-B5BBED2FE836}"/>
          </ac:spMkLst>
        </pc:spChg>
      </pc:sldChg>
      <pc:sldChg chg="add replId">
        <pc:chgData name="Pablo Martin Calvo" userId="33475e84de89f0ed" providerId="Windows Live" clId="Web-{E0DB31FB-3338-49DF-AEB9-7CA3EC949DD9}" dt="2022-05-26T23:39:32.916" v="2912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E0DB31FB-3338-49DF-AEB9-7CA3EC949DD9}" dt="2022-05-26T23:44:40.618" v="3237" actId="20577"/>
        <pc:sldMkLst>
          <pc:docMk/>
          <pc:sldMk cId="2072099337" sldId="380"/>
        </pc:sldMkLst>
        <pc:spChg chg="mod">
          <ac:chgData name="Pablo Martin Calvo" userId="33475e84de89f0ed" providerId="Windows Live" clId="Web-{E0DB31FB-3338-49DF-AEB9-7CA3EC949DD9}" dt="2022-05-26T23:41:37.160" v="3044" actId="20577"/>
          <ac:spMkLst>
            <pc:docMk/>
            <pc:sldMk cId="2072099337" sldId="38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4:40.618" v="3237" actId="20577"/>
          <ac:spMkLst>
            <pc:docMk/>
            <pc:sldMk cId="2072099337" sldId="380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26/05/2022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tensorflow.org" TargetMode="External"/><Relationship Id="rId2" Type="http://schemas.openxmlformats.org/officeDocument/2006/relationships/hyperlink" Target="https://www.kaggle.com/code/nadintamer/titanic-survival-predictions-beginn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11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Supervised</a:t>
            </a:r>
            <a:r>
              <a:rPr lang="es-ES" dirty="0">
                <a:cs typeface="Calibri"/>
              </a:rPr>
              <a:t> Machine </a:t>
            </a:r>
            <a:r>
              <a:rPr lang="es-ES" dirty="0" err="1">
                <a:cs typeface="Calibri"/>
              </a:rPr>
              <a:t>Learning</a:t>
            </a:r>
            <a:endParaRPr lang="es-ES" dirty="0" err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Review</a:t>
            </a:r>
            <a:r>
              <a:rPr lang="es-ES" dirty="0">
                <a:cs typeface="Calibri"/>
              </a:rPr>
              <a:t> Case 2 </a:t>
            </a:r>
            <a:r>
              <a:rPr lang="es-ES" dirty="0" err="1">
                <a:cs typeface="Calibri"/>
              </a:rPr>
              <a:t>solutions</a:t>
            </a:r>
            <a:endParaRPr lang="es-ES">
              <a:cs typeface="Calibri"/>
            </a:endParaRPr>
          </a:p>
          <a:p>
            <a:r>
              <a:rPr lang="es-ES" dirty="0" err="1">
                <a:cs typeface="Calibri"/>
              </a:rPr>
              <a:t>Supervised</a:t>
            </a:r>
            <a:r>
              <a:rPr lang="es-ES" dirty="0">
                <a:cs typeface="Calibri"/>
              </a:rPr>
              <a:t> Machine </a:t>
            </a:r>
            <a:r>
              <a:rPr lang="es-ES" dirty="0" err="1">
                <a:cs typeface="Calibri"/>
              </a:rPr>
              <a:t>Learning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Evaluation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learning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exactly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Case 2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850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Level</a:t>
            </a:r>
            <a:r>
              <a:rPr lang="es-ES" dirty="0">
                <a:ea typeface="Calibri" panose="020F0502020204030204"/>
                <a:cs typeface="Calibri"/>
              </a:rPr>
              <a:t> 1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impossible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lower</a:t>
            </a:r>
            <a:r>
              <a:rPr lang="es-ES" dirty="0">
                <a:ea typeface="Calibri" panose="020F0502020204030204"/>
                <a:cs typeface="Calibri"/>
              </a:rPr>
              <a:t> absolute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because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increased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volume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very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possible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lower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per cont. (</a:t>
            </a:r>
            <a:r>
              <a:rPr lang="es-ES" dirty="0" err="1">
                <a:ea typeface="Calibri" panose="020F0502020204030204"/>
                <a:cs typeface="Calibri"/>
              </a:rPr>
              <a:t>given</a:t>
            </a:r>
            <a:r>
              <a:rPr lang="es-ES" dirty="0">
                <a:ea typeface="Calibri" panose="020F0502020204030204"/>
                <a:cs typeface="Calibri"/>
              </a:rPr>
              <a:t> new </a:t>
            </a:r>
            <a:r>
              <a:rPr lang="es-ES" dirty="0" err="1">
                <a:ea typeface="Calibri" panose="020F0502020204030204"/>
                <a:cs typeface="Calibri"/>
              </a:rPr>
              <a:t>prices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Hence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there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chance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reduce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per cont. </a:t>
            </a:r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</a:t>
            </a:r>
            <a:r>
              <a:rPr lang="es-ES" dirty="0">
                <a:ea typeface="Calibri" panose="020F0502020204030204"/>
                <a:cs typeface="Calibri"/>
              </a:rPr>
              <a:t> absolute.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adviced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research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>
                <a:ea typeface="Calibri" panose="020F0502020204030204"/>
                <a:cs typeface="Calibri"/>
              </a:rPr>
              <a:t>further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6243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Case 2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Level</a:t>
            </a:r>
            <a:r>
              <a:rPr lang="es-ES" dirty="0">
                <a:ea typeface="Calibri" panose="020F0502020204030204"/>
                <a:cs typeface="Calibri"/>
              </a:rPr>
              <a:t> 2</a:t>
            </a:r>
            <a:endParaRPr lang="es-ES" dirty="0"/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right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Level</a:t>
            </a:r>
            <a:r>
              <a:rPr lang="es-ES" dirty="0">
                <a:ea typeface="Calibri" panose="020F0502020204030204"/>
                <a:cs typeface="Calibri"/>
              </a:rPr>
              <a:t> 3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right</a:t>
            </a:r>
            <a:endParaRPr lang="es-ES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Persona mirando de frente&#10;&#10;Descripción generada automáticamente">
            <a:extLst>
              <a:ext uri="{FF2B5EF4-FFF2-40B4-BE49-F238E27FC236}">
                <a16:creationId xmlns:a16="http://schemas.microsoft.com/office/drawing/2014/main" id="{B29AADD4-30A5-5B8D-5FBA-ECAC95CE3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400" y="2634757"/>
            <a:ext cx="4609546" cy="273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97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Case 2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850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Level</a:t>
            </a:r>
            <a:r>
              <a:rPr lang="es-ES" dirty="0">
                <a:cs typeface="Calibri"/>
              </a:rPr>
              <a:t> 4</a:t>
            </a:r>
            <a:endParaRPr lang="es-ES" dirty="0"/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Explore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price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ranges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either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randomly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many</a:t>
            </a:r>
            <a:r>
              <a:rPr lang="es-ES" dirty="0">
                <a:ea typeface="Calibri" panose="020F0502020204030204"/>
                <a:cs typeface="Calibri"/>
              </a:rPr>
              <a:t> times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in a </a:t>
            </a:r>
            <a:r>
              <a:rPr lang="es-ES" dirty="0" err="1">
                <a:ea typeface="Calibri" panose="020F0502020204030204"/>
                <a:cs typeface="Calibri"/>
              </a:rPr>
              <a:t>structured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way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Optimize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each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Leverage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results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simulations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possible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outcomes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scenarios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Leverage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results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simulations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share a </a:t>
            </a:r>
            <a:r>
              <a:rPr lang="es-ES" dirty="0" err="1">
                <a:ea typeface="Calibri" panose="020F0502020204030204"/>
                <a:cs typeface="Calibri"/>
              </a:rPr>
              <a:t>common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optimal</a:t>
            </a:r>
            <a:r>
              <a:rPr lang="es-ES" dirty="0">
                <a:ea typeface="Calibri" panose="020F0502020204030204"/>
                <a:cs typeface="Calibri"/>
              </a:rPr>
              <a:t> dock </a:t>
            </a:r>
            <a:r>
              <a:rPr lang="es-ES" dirty="0" err="1">
                <a:ea typeface="Calibri" panose="020F0502020204030204"/>
                <a:cs typeface="Calibri"/>
              </a:rPr>
              <a:t>combination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possible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outcomes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THAT </a:t>
            </a:r>
            <a:r>
              <a:rPr lang="es-ES" dirty="0" err="1">
                <a:ea typeface="Calibri" panose="020F0502020204030204"/>
                <a:cs typeface="Calibri"/>
              </a:rPr>
              <a:t>specific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solution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scenarios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470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Supervised</a:t>
            </a:r>
            <a:r>
              <a:rPr lang="es-ES" dirty="0">
                <a:cs typeface="Calibri Light"/>
              </a:rPr>
              <a:t> Machine </a:t>
            </a:r>
            <a:r>
              <a:rPr lang="es-ES" dirty="0" err="1">
                <a:cs typeface="Calibri Light"/>
              </a:rPr>
              <a:t>Learning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Learn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relationship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between</a:t>
            </a:r>
            <a:r>
              <a:rPr lang="es-ES" dirty="0">
                <a:ea typeface="Calibri" panose="020F0502020204030204"/>
                <a:cs typeface="Calibri"/>
              </a:rPr>
              <a:t> predictive </a:t>
            </a:r>
            <a:r>
              <a:rPr lang="es-ES" dirty="0" err="1">
                <a:ea typeface="Calibri" panose="020F0502020204030204"/>
                <a:cs typeface="Calibri"/>
              </a:rPr>
              <a:t>labels</a:t>
            </a:r>
            <a:r>
              <a:rPr lang="es-ES" dirty="0">
                <a:ea typeface="Calibri" panose="020F0502020204030204"/>
                <a:cs typeface="Calibri"/>
              </a:rPr>
              <a:t> and a target </a:t>
            </a:r>
            <a:r>
              <a:rPr lang="es-ES" dirty="0" err="1">
                <a:ea typeface="Calibri" panose="020F0502020204030204"/>
                <a:cs typeface="Calibri"/>
              </a:rPr>
              <a:t>label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Tabla&#10;&#10;Descripción generada automáticamente">
            <a:extLst>
              <a:ext uri="{FF2B5EF4-FFF2-40B4-BE49-F238E27FC236}">
                <a16:creationId xmlns:a16="http://schemas.microsoft.com/office/drawing/2014/main" id="{AE74AA09-8D90-2C3F-9369-728A38DE5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139" y="2976555"/>
            <a:ext cx="7966765" cy="32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Classification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269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target variable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categorical</a:t>
            </a:r>
            <a:endParaRPr lang="es-ES" dirty="0" err="1"/>
          </a:p>
          <a:p>
            <a:r>
              <a:rPr lang="es-ES" dirty="0" err="1">
                <a:ea typeface="Calibri" panose="020F0502020204030204"/>
                <a:cs typeface="Calibri"/>
              </a:rPr>
              <a:t>Examples</a:t>
            </a:r>
            <a:r>
              <a:rPr lang="es-ES" dirty="0">
                <a:ea typeface="Calibri" panose="020F0502020204030204"/>
                <a:cs typeface="Calibri"/>
              </a:rPr>
              <a:t>: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a spam email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cat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dog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English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Russian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measure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accuracy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predictions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ways</a:t>
            </a:r>
            <a:r>
              <a:rPr lang="es-ES" dirty="0">
                <a:ea typeface="Calibri" panose="020F0502020204030204"/>
                <a:cs typeface="Calibri"/>
              </a:rPr>
              <a:t> (more </a:t>
            </a:r>
            <a:r>
              <a:rPr lang="es-ES" dirty="0" err="1">
                <a:ea typeface="Calibri" panose="020F0502020204030204"/>
                <a:cs typeface="Calibri"/>
              </a:rPr>
              <a:t>later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38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Regression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269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target variable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numerical</a:t>
            </a:r>
            <a:endParaRPr lang="es-ES" dirty="0" err="1"/>
          </a:p>
          <a:p>
            <a:r>
              <a:rPr lang="es-ES" dirty="0" err="1">
                <a:ea typeface="Calibri" panose="020F0502020204030204"/>
                <a:cs typeface="Calibri"/>
              </a:rPr>
              <a:t>Examples</a:t>
            </a:r>
            <a:r>
              <a:rPr lang="es-ES" dirty="0">
                <a:ea typeface="Calibri" panose="020F0502020204030204"/>
                <a:cs typeface="Calibri"/>
              </a:rPr>
              <a:t>: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much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house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worth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much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next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month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be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final grade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student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measure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accuracy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predictions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through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metrics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like</a:t>
            </a:r>
            <a:r>
              <a:rPr lang="es-ES" dirty="0">
                <a:ea typeface="Calibri" panose="020F0502020204030204"/>
                <a:cs typeface="Calibri"/>
              </a:rPr>
              <a:t> R2, RMSE, MAPE, etc.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9892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Classification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Metrics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Usual </a:t>
            </a:r>
            <a:r>
              <a:rPr lang="es-ES" dirty="0" err="1">
                <a:ea typeface="Calibri" panose="020F0502020204030204"/>
                <a:cs typeface="Calibri"/>
              </a:rPr>
              <a:t>metrics</a:t>
            </a:r>
            <a:r>
              <a:rPr lang="es-ES" dirty="0">
                <a:ea typeface="Calibri" panose="020F0502020204030204"/>
                <a:cs typeface="Calibri"/>
              </a:rPr>
              <a:t> are: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Accuracy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Precision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Recall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F-1 Score</a:t>
            </a:r>
          </a:p>
          <a:p>
            <a:r>
              <a:rPr lang="es-ES" dirty="0">
                <a:ea typeface="+mn-lt"/>
                <a:cs typeface="+mn-lt"/>
              </a:rPr>
              <a:t>https://mlu-explain.github.io/precisin-recall/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graphicFrame>
        <p:nvGraphicFramePr>
          <p:cNvPr id="4" name="Tabla 5">
            <a:extLst>
              <a:ext uri="{FF2B5EF4-FFF2-40B4-BE49-F238E27FC236}">
                <a16:creationId xmlns:a16="http://schemas.microsoft.com/office/drawing/2014/main" id="{CBFF18E4-E775-93CF-4CE8-0F2D9DF92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193749"/>
              </p:ext>
            </p:extLst>
          </p:nvPr>
        </p:nvGraphicFramePr>
        <p:xfrm>
          <a:off x="7447518" y="860665"/>
          <a:ext cx="341860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34">
                  <a:extLst>
                    <a:ext uri="{9D8B030D-6E8A-4147-A177-3AD203B41FA5}">
                      <a16:colId xmlns:a16="http://schemas.microsoft.com/office/drawing/2014/main" val="2304244708"/>
                    </a:ext>
                  </a:extLst>
                </a:gridCol>
                <a:gridCol w="1139534">
                  <a:extLst>
                    <a:ext uri="{9D8B030D-6E8A-4147-A177-3AD203B41FA5}">
                      <a16:colId xmlns:a16="http://schemas.microsoft.com/office/drawing/2014/main" val="4241521118"/>
                    </a:ext>
                  </a:extLst>
                </a:gridCol>
                <a:gridCol w="1139534">
                  <a:extLst>
                    <a:ext uri="{9D8B030D-6E8A-4147-A177-3AD203B41FA5}">
                      <a16:colId xmlns:a16="http://schemas.microsoft.com/office/drawing/2014/main" val="3609434657"/>
                    </a:ext>
                  </a:extLst>
                </a:gridCol>
              </a:tblGrid>
              <a:tr h="3487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Predicted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 err="1"/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045652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WRONG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05769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RIGHT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49811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WRONG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8987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RIGHT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060538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RIGHT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98298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RIGHT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4543"/>
                  </a:ext>
                </a:extLst>
              </a:tr>
            </a:tbl>
          </a:graphicData>
        </a:graphic>
      </p:graphicFrame>
      <p:pic>
        <p:nvPicPr>
          <p:cNvPr id="6" name="Imagen 6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447A96E1-2D8C-2C7F-EA1A-40BCB7F96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922" y="3993442"/>
            <a:ext cx="5991024" cy="219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39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A note </a:t>
            </a:r>
            <a:r>
              <a:rPr lang="es-ES" dirty="0" err="1">
                <a:cs typeface="Calibri Light"/>
              </a:rPr>
              <a:t>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accuracy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simply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not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enough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4016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train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classify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swab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samples</a:t>
            </a:r>
            <a:r>
              <a:rPr lang="es-ES" dirty="0">
                <a:ea typeface="Calibri" panose="020F0502020204030204"/>
                <a:cs typeface="Calibri"/>
              </a:rPr>
              <a:t> as COVID positive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COVID negative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given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labeled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dataset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10,000 </a:t>
            </a:r>
            <a:r>
              <a:rPr lang="es-ES" dirty="0" err="1">
                <a:ea typeface="Calibri" panose="020F0502020204030204"/>
                <a:cs typeface="Calibri"/>
              </a:rPr>
              <a:t>swabs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result</a:t>
            </a:r>
            <a:r>
              <a:rPr lang="es-ES" dirty="0">
                <a:ea typeface="Calibri" panose="020F0502020204030204"/>
                <a:cs typeface="Calibri"/>
              </a:rPr>
              <a:t> (positive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negative). 9,500 are negative, 500 are positive</a:t>
            </a:r>
          </a:p>
          <a:p>
            <a:r>
              <a:rPr lang="es-ES" dirty="0" err="1">
                <a:ea typeface="+mn-lt"/>
                <a:cs typeface="+mn-lt"/>
              </a:rPr>
              <a:t>Give</a:t>
            </a:r>
            <a:r>
              <a:rPr lang="es-ES" dirty="0">
                <a:ea typeface="+mn-lt"/>
                <a:cs typeface="+mn-lt"/>
              </a:rPr>
              <a:t> me a </a:t>
            </a:r>
            <a:r>
              <a:rPr lang="es-ES" dirty="0" err="1">
                <a:ea typeface="+mn-lt"/>
                <a:cs typeface="+mn-lt"/>
              </a:rPr>
              <a:t>very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accurate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classification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algorithm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without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touching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laptop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6" descr="Imagen que contiene diente, cepillar, cepillo de dientes, persona&#10;&#10;Descripción generada automáticamente">
            <a:extLst>
              <a:ext uri="{FF2B5EF4-FFF2-40B4-BE49-F238E27FC236}">
                <a16:creationId xmlns:a16="http://schemas.microsoft.com/office/drawing/2014/main" id="{815CE5F3-2D16-6169-C50B-93145F4AB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009" y="2853297"/>
            <a:ext cx="4035285" cy="22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1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Regression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Metrics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Usual </a:t>
            </a:r>
            <a:r>
              <a:rPr lang="es-ES" dirty="0" err="1">
                <a:ea typeface="Calibri" panose="020F0502020204030204"/>
                <a:cs typeface="Calibri"/>
              </a:rPr>
              <a:t>metrics</a:t>
            </a:r>
            <a:r>
              <a:rPr lang="es-ES" dirty="0">
                <a:ea typeface="Calibri" panose="020F0502020204030204"/>
                <a:cs typeface="Calibri"/>
              </a:rPr>
              <a:t> are:</a:t>
            </a:r>
          </a:p>
          <a:p>
            <a:pPr lvl="1"/>
            <a:r>
              <a:rPr lang="es-ES" dirty="0">
                <a:cs typeface="Calibri"/>
              </a:rPr>
              <a:t>Mean </a:t>
            </a:r>
            <a:r>
              <a:rPr lang="es-ES" dirty="0" err="1">
                <a:cs typeface="Calibri"/>
              </a:rPr>
              <a:t>Squared</a:t>
            </a:r>
            <a:r>
              <a:rPr lang="es-ES" dirty="0">
                <a:cs typeface="Calibri"/>
              </a:rPr>
              <a:t> Error (MSE)</a:t>
            </a:r>
            <a:endParaRPr lang="es-ES" dirty="0"/>
          </a:p>
          <a:p>
            <a:pPr lvl="1"/>
            <a:r>
              <a:rPr lang="es-ES" dirty="0" err="1">
                <a:ea typeface="+mn-lt"/>
                <a:cs typeface="+mn-lt"/>
              </a:rPr>
              <a:t>Root</a:t>
            </a:r>
            <a:r>
              <a:rPr lang="es-ES" dirty="0">
                <a:ea typeface="+mn-lt"/>
                <a:cs typeface="+mn-lt"/>
              </a:rPr>
              <a:t> Mean </a:t>
            </a:r>
            <a:r>
              <a:rPr lang="es-ES" dirty="0" err="1">
                <a:ea typeface="+mn-lt"/>
                <a:cs typeface="+mn-lt"/>
              </a:rPr>
              <a:t>Squared</a:t>
            </a:r>
            <a:r>
              <a:rPr lang="es-ES" dirty="0">
                <a:ea typeface="+mn-lt"/>
                <a:cs typeface="+mn-lt"/>
              </a:rPr>
              <a:t> Error (RMSE)</a:t>
            </a:r>
          </a:p>
          <a:p>
            <a:pPr lvl="1"/>
            <a:r>
              <a:rPr lang="es-ES" dirty="0">
                <a:ea typeface="+mn-lt"/>
                <a:cs typeface="+mn-lt"/>
              </a:rPr>
              <a:t>Mean Absolute Error (MAE)</a:t>
            </a:r>
          </a:p>
          <a:p>
            <a:pPr lvl="1"/>
            <a:r>
              <a:rPr lang="es-ES" dirty="0">
                <a:ea typeface="+mn-lt"/>
                <a:cs typeface="+mn-lt"/>
              </a:rPr>
              <a:t>Mean Absolute </a:t>
            </a:r>
            <a:r>
              <a:rPr lang="es-ES" dirty="0" err="1">
                <a:ea typeface="+mn-lt"/>
                <a:cs typeface="+mn-lt"/>
              </a:rPr>
              <a:t>Percentage</a:t>
            </a:r>
            <a:r>
              <a:rPr lang="es-ES" dirty="0">
                <a:ea typeface="+mn-lt"/>
                <a:cs typeface="+mn-lt"/>
              </a:rPr>
              <a:t> Error (MAPE)</a:t>
            </a:r>
          </a:p>
          <a:p>
            <a:endParaRPr lang="es-ES" dirty="0">
              <a:ea typeface="+mn-lt"/>
              <a:cs typeface="+mn-lt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575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With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metrics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build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cost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functions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Calibri"/>
              </a:rPr>
              <a:t>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prediction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problem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actually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optimization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problem</a:t>
            </a:r>
            <a:r>
              <a:rPr lang="es-ES" dirty="0">
                <a:ea typeface="+mn-lt"/>
                <a:cs typeface="+mn-lt"/>
              </a:rPr>
              <a:t> in </a:t>
            </a:r>
            <a:r>
              <a:rPr lang="es-ES" dirty="0" err="1">
                <a:ea typeface="+mn-lt"/>
                <a:cs typeface="+mn-lt"/>
              </a:rPr>
              <a:t>disguise</a:t>
            </a:r>
            <a:endParaRPr lang="es-ES">
              <a:ea typeface="+mn-lt"/>
              <a:cs typeface="+mn-lt"/>
            </a:endParaRPr>
          </a:p>
          <a:p>
            <a:r>
              <a:rPr lang="es-ES" dirty="0" err="1">
                <a:cs typeface="Calibri"/>
              </a:rPr>
              <a:t>Minimize</a:t>
            </a:r>
            <a:r>
              <a:rPr lang="es-ES" dirty="0">
                <a:cs typeface="Calibri"/>
              </a:rPr>
              <a:t> &lt;pick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metric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choice</a:t>
            </a:r>
            <a:r>
              <a:rPr lang="es-ES" dirty="0">
                <a:cs typeface="Calibri"/>
              </a:rPr>
              <a:t>&gt;</a:t>
            </a:r>
          </a:p>
          <a:p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"variable"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algorithm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choice</a:t>
            </a:r>
          </a:p>
          <a:p>
            <a:endParaRPr lang="es-ES" dirty="0">
              <a:ea typeface="+mn-lt"/>
              <a:cs typeface="+mn-lt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graphicFrame>
        <p:nvGraphicFramePr>
          <p:cNvPr id="8" name="Tabla 5">
            <a:extLst>
              <a:ext uri="{FF2B5EF4-FFF2-40B4-BE49-F238E27FC236}">
                <a16:creationId xmlns:a16="http://schemas.microsoft.com/office/drawing/2014/main" id="{7C1AC3FF-F27E-1BFF-4B0A-B0D1CF628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724063"/>
              </p:ext>
            </p:extLst>
          </p:nvPr>
        </p:nvGraphicFramePr>
        <p:xfrm>
          <a:off x="7767778" y="2185882"/>
          <a:ext cx="227906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34">
                  <a:extLst>
                    <a:ext uri="{9D8B030D-6E8A-4147-A177-3AD203B41FA5}">
                      <a16:colId xmlns:a16="http://schemas.microsoft.com/office/drawing/2014/main" val="2304244708"/>
                    </a:ext>
                  </a:extLst>
                </a:gridCol>
                <a:gridCol w="1139534">
                  <a:extLst>
                    <a:ext uri="{9D8B030D-6E8A-4147-A177-3AD203B41FA5}">
                      <a16:colId xmlns:a16="http://schemas.microsoft.com/office/drawing/2014/main" val="4241521118"/>
                    </a:ext>
                  </a:extLst>
                </a:gridCol>
              </a:tblGrid>
              <a:tr h="34875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Predicted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045652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05769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49811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8987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060538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98298"/>
                  </a:ext>
                </a:extLst>
              </a:tr>
              <a:tr h="348752"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4543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0D1D0BA7-DE9A-FBFB-7DDB-6F12FCEA906A}"/>
              </a:ext>
            </a:extLst>
          </p:cNvPr>
          <p:cNvSpPr txBox="1"/>
          <p:nvPr/>
        </p:nvSpPr>
        <p:spPr>
          <a:xfrm>
            <a:off x="7529443" y="4823791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i="1" dirty="0" err="1"/>
              <a:t>Minimize</a:t>
            </a:r>
            <a:r>
              <a:rPr lang="es-ES" i="1" dirty="0"/>
              <a:t> </a:t>
            </a:r>
            <a:r>
              <a:rPr lang="es-ES" i="1" dirty="0" err="1"/>
              <a:t>the</a:t>
            </a:r>
            <a:r>
              <a:rPr lang="es-ES" i="1" dirty="0"/>
              <a:t> F1-Score </a:t>
            </a:r>
            <a:r>
              <a:rPr lang="es-ES" i="1" dirty="0" err="1"/>
              <a:t>of</a:t>
            </a:r>
            <a:r>
              <a:rPr lang="es-ES" i="1" dirty="0"/>
              <a:t> </a:t>
            </a:r>
            <a:r>
              <a:rPr lang="es-ES" i="1" dirty="0" err="1"/>
              <a:t>the</a:t>
            </a:r>
            <a:r>
              <a:rPr lang="es-ES" i="1" dirty="0"/>
              <a:t> Cat/</a:t>
            </a:r>
            <a:r>
              <a:rPr lang="es-ES" i="1" dirty="0" err="1"/>
              <a:t>Dog</a:t>
            </a:r>
            <a:r>
              <a:rPr lang="es-ES" i="1" dirty="0"/>
              <a:t> </a:t>
            </a:r>
            <a:r>
              <a:rPr lang="es-ES" i="1" dirty="0" err="1"/>
              <a:t>classification</a:t>
            </a:r>
            <a:r>
              <a:rPr lang="es-ES" i="1" dirty="0"/>
              <a:t> </a:t>
            </a:r>
            <a:r>
              <a:rPr lang="es-ES" i="1" dirty="0" err="1"/>
              <a:t>problem</a:t>
            </a:r>
            <a:endParaRPr lang="es-ES" i="1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249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Training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optimizing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Calibri"/>
              </a:rPr>
              <a:t>Training </a:t>
            </a:r>
            <a:r>
              <a:rPr lang="es-ES" dirty="0" err="1">
                <a:ea typeface="+mn-lt"/>
                <a:cs typeface="Calibri"/>
              </a:rPr>
              <a:t>an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algorithm</a:t>
            </a:r>
            <a:r>
              <a:rPr lang="es-ES" dirty="0">
                <a:ea typeface="+mn-lt"/>
                <a:cs typeface="Calibri"/>
              </a:rPr>
              <a:t> means </a:t>
            </a:r>
            <a:r>
              <a:rPr lang="es-ES" dirty="0" err="1">
                <a:ea typeface="+mn-lt"/>
                <a:cs typeface="Calibri"/>
              </a:rPr>
              <a:t>we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modify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it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to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minimize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the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value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of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the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cost</a:t>
            </a:r>
            <a:r>
              <a:rPr lang="es-ES" dirty="0">
                <a:ea typeface="+mn-lt"/>
                <a:cs typeface="Calibri"/>
              </a:rPr>
              <a:t> </a:t>
            </a:r>
            <a:r>
              <a:rPr lang="es-ES" dirty="0" err="1">
                <a:ea typeface="+mn-lt"/>
                <a:cs typeface="Calibri"/>
              </a:rPr>
              <a:t>function</a:t>
            </a:r>
            <a:endParaRPr lang="es-ES" dirty="0" err="1">
              <a:cs typeface="Calibri"/>
            </a:endParaRPr>
          </a:p>
          <a:p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tricky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how</a:t>
            </a:r>
            <a:r>
              <a:rPr lang="es-ES" dirty="0">
                <a:ea typeface="+mn-lt"/>
                <a:cs typeface="+mn-lt"/>
              </a:rPr>
              <a:t> do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modify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algorithm</a:t>
            </a:r>
          </a:p>
          <a:p>
            <a:r>
              <a:rPr lang="es-ES" dirty="0" err="1">
                <a:ea typeface="+mn-lt"/>
                <a:cs typeface="+mn-lt"/>
              </a:rPr>
              <a:t>There</a:t>
            </a:r>
            <a:r>
              <a:rPr lang="es-ES" dirty="0">
                <a:ea typeface="+mn-lt"/>
                <a:cs typeface="+mn-lt"/>
              </a:rPr>
              <a:t> are no </a:t>
            </a:r>
            <a:r>
              <a:rPr lang="es-ES" dirty="0" err="1">
                <a:ea typeface="+mn-lt"/>
                <a:cs typeface="+mn-lt"/>
              </a:rPr>
              <a:t>perfectly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defined</a:t>
            </a:r>
            <a:r>
              <a:rPr lang="es-ES" dirty="0">
                <a:ea typeface="+mn-lt"/>
                <a:cs typeface="+mn-lt"/>
              </a:rPr>
              <a:t> rules,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experience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heuristics</a:t>
            </a:r>
            <a:r>
              <a:rPr lang="es-ES" dirty="0">
                <a:ea typeface="+mn-lt"/>
                <a:cs typeface="+mn-lt"/>
              </a:rPr>
              <a:t> and </a:t>
            </a:r>
            <a:r>
              <a:rPr lang="es-ES" dirty="0" err="1">
                <a:ea typeface="+mn-lt"/>
                <a:cs typeface="+mn-lt"/>
              </a:rPr>
              <a:t>being</a:t>
            </a:r>
            <a:r>
              <a:rPr lang="es-ES" dirty="0">
                <a:ea typeface="+mn-lt"/>
                <a:cs typeface="+mn-lt"/>
              </a:rPr>
              <a:t> familiar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different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model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families</a:t>
            </a:r>
          </a:p>
          <a:p>
            <a:r>
              <a:rPr lang="es-ES" dirty="0">
                <a:ea typeface="+mn-lt"/>
                <a:cs typeface="+mn-lt"/>
              </a:rPr>
              <a:t>LR </a:t>
            </a:r>
            <a:r>
              <a:rPr lang="es-ES" dirty="0" err="1">
                <a:ea typeface="+mn-lt"/>
                <a:cs typeface="+mn-lt"/>
              </a:rPr>
              <a:t>example</a:t>
            </a:r>
            <a:endParaRPr lang="es-ES" dirty="0">
              <a:ea typeface="+mn-lt"/>
              <a:cs typeface="+mn-lt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10" name="Imagen 10" descr="Diagrama&#10;&#10;Descripción generada automáticamente">
            <a:extLst>
              <a:ext uri="{FF2B5EF4-FFF2-40B4-BE49-F238E27FC236}">
                <a16:creationId xmlns:a16="http://schemas.microsoft.com/office/drawing/2014/main" id="{7F7FA29A-B3EA-A42D-6EDF-DB66C56A1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009" y="2077206"/>
            <a:ext cx="5205895" cy="270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86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Picking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algorithm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family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constraining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solution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space</a:t>
            </a:r>
            <a:endParaRPr lang="es-ES" dirty="0"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There</a:t>
            </a:r>
            <a:r>
              <a:rPr lang="es-ES" dirty="0">
                <a:ea typeface="+mn-lt"/>
                <a:cs typeface="+mn-lt"/>
              </a:rPr>
              <a:t> are infinite </a:t>
            </a:r>
            <a:r>
              <a:rPr lang="es-ES" dirty="0" err="1">
                <a:ea typeface="+mn-lt"/>
                <a:cs typeface="+mn-lt"/>
              </a:rPr>
              <a:t>possible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algorithms</a:t>
            </a:r>
            <a:r>
              <a:rPr lang="es-ES" dirty="0">
                <a:ea typeface="+mn-lt"/>
                <a:cs typeface="+mn-lt"/>
              </a:rPr>
              <a:t>.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can't</a:t>
            </a:r>
            <a:r>
              <a:rPr lang="es-ES" dirty="0">
                <a:ea typeface="+mn-lt"/>
                <a:cs typeface="+mn-lt"/>
              </a:rPr>
              <a:t> try </a:t>
            </a:r>
            <a:r>
              <a:rPr lang="es-ES" dirty="0" err="1">
                <a:ea typeface="+mn-lt"/>
                <a:cs typeface="+mn-lt"/>
              </a:rPr>
              <a:t>them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all</a:t>
            </a:r>
            <a:endParaRPr lang="es-ES">
              <a:ea typeface="+mn-lt"/>
              <a:cs typeface="+mn-lt"/>
            </a:endParaRPr>
          </a:p>
          <a:p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need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decide </a:t>
            </a:r>
            <a:r>
              <a:rPr lang="es-ES" dirty="0" err="1">
                <a:ea typeface="+mn-lt"/>
                <a:cs typeface="+mn-lt"/>
              </a:rPr>
              <a:t>which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algorithms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can try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optimization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helps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navigate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these</a:t>
            </a:r>
            <a:r>
              <a:rPr lang="es-ES" dirty="0">
                <a:ea typeface="Calibri" panose="020F0502020204030204"/>
                <a:cs typeface="Calibri"/>
              </a:rPr>
              <a:t> candidates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LR </a:t>
            </a:r>
            <a:r>
              <a:rPr lang="es-ES" dirty="0" err="1">
                <a:ea typeface="Calibri" panose="020F0502020204030204"/>
                <a:cs typeface="Calibri"/>
              </a:rPr>
              <a:t>example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Simple DT </a:t>
            </a:r>
            <a:r>
              <a:rPr lang="es-ES" dirty="0" err="1">
                <a:ea typeface="Calibri" panose="020F0502020204030204"/>
                <a:cs typeface="Calibri"/>
              </a:rPr>
              <a:t>example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Real </a:t>
            </a:r>
            <a:r>
              <a:rPr lang="es-ES" dirty="0" err="1">
                <a:ea typeface="Calibri" panose="020F0502020204030204"/>
                <a:cs typeface="Calibri"/>
              </a:rPr>
              <a:t>function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estimation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87EFBA22-967B-E4AE-1CBE-093D21510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792" y="1375222"/>
            <a:ext cx="4753113" cy="411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1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Algorithms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90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Many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families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different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properties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few</a:t>
            </a:r>
            <a:r>
              <a:rPr lang="es-ES" dirty="0">
                <a:ea typeface="Calibri" panose="020F0502020204030204"/>
                <a:cs typeface="Calibri"/>
              </a:rPr>
              <a:t>: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Linear </a:t>
            </a:r>
            <a:r>
              <a:rPr lang="es-ES" dirty="0" err="1">
                <a:ea typeface="Calibri" panose="020F0502020204030204"/>
                <a:cs typeface="Calibri"/>
              </a:rPr>
              <a:t>Regression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Logistic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Regression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Ridge </a:t>
            </a:r>
            <a:r>
              <a:rPr lang="es-ES" dirty="0" err="1">
                <a:ea typeface="Calibri" panose="020F0502020204030204"/>
                <a:cs typeface="Calibri"/>
              </a:rPr>
              <a:t>Regresion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Lasso </a:t>
            </a:r>
            <a:r>
              <a:rPr lang="es-ES" dirty="0" err="1">
                <a:ea typeface="Calibri" panose="020F0502020204030204"/>
                <a:cs typeface="Calibri"/>
              </a:rPr>
              <a:t>Regression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Decision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Trees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Suport</a:t>
            </a:r>
            <a:r>
              <a:rPr lang="es-ES" dirty="0">
                <a:ea typeface="Calibri" panose="020F0502020204030204"/>
                <a:cs typeface="Calibri"/>
              </a:rPr>
              <a:t> Vector Machines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K-</a:t>
            </a:r>
            <a:r>
              <a:rPr lang="es-ES" dirty="0" err="1">
                <a:ea typeface="Calibri" panose="020F0502020204030204"/>
                <a:cs typeface="Calibri"/>
              </a:rPr>
              <a:t>nearest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Neigbours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B03E857-6465-1408-BF88-EA05721FA5D3}"/>
              </a:ext>
            </a:extLst>
          </p:cNvPr>
          <p:cNvSpPr txBox="1">
            <a:spLocks/>
          </p:cNvSpPr>
          <p:nvPr/>
        </p:nvSpPr>
        <p:spPr>
          <a:xfrm>
            <a:off x="6092687" y="1823416"/>
            <a:ext cx="525890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 dirty="0" err="1">
                <a:ea typeface="Calibri" panose="020F0502020204030204"/>
                <a:cs typeface="Calibri"/>
              </a:rPr>
              <a:t>Random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Forests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Gradient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Boosting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Perceptron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Convolutional</a:t>
            </a:r>
            <a:r>
              <a:rPr lang="es-ES" dirty="0">
                <a:ea typeface="Calibri" panose="020F0502020204030204"/>
                <a:cs typeface="Calibri"/>
              </a:rPr>
              <a:t> Neural Networks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Recurrent</a:t>
            </a:r>
            <a:r>
              <a:rPr lang="es-ES" dirty="0">
                <a:ea typeface="Calibri" panose="020F0502020204030204"/>
                <a:cs typeface="Calibri"/>
              </a:rPr>
              <a:t> Neural Networks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Long Short-</a:t>
            </a:r>
            <a:r>
              <a:rPr lang="es-ES" dirty="0" err="1">
                <a:ea typeface="Calibri" panose="020F0502020204030204"/>
                <a:cs typeface="Calibri"/>
              </a:rPr>
              <a:t>Term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Memory</a:t>
            </a:r>
            <a:r>
              <a:rPr lang="es-ES" dirty="0">
                <a:ea typeface="Calibri" panose="020F0502020204030204"/>
                <a:cs typeface="Calibri"/>
              </a:rPr>
              <a:t> Networks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Graph</a:t>
            </a:r>
            <a:r>
              <a:rPr lang="es-ES" dirty="0">
                <a:ea typeface="Calibri" panose="020F0502020204030204"/>
                <a:cs typeface="Calibri"/>
              </a:rPr>
              <a:t> Networks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...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And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list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endParaRPr lang="es-ES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3427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Picking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algorithms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No formal rules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understand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choice</a:t>
            </a:r>
            <a:r>
              <a:rPr lang="es-ES" dirty="0">
                <a:ea typeface="Calibri" panose="020F0502020204030204"/>
                <a:cs typeface="Calibri"/>
              </a:rPr>
              <a:t>, and </a:t>
            </a:r>
            <a:r>
              <a:rPr lang="es-ES" dirty="0" err="1">
                <a:ea typeface="Calibri" panose="020F0502020204030204"/>
                <a:cs typeface="Calibri"/>
              </a:rPr>
              <a:t>even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case </a:t>
            </a:r>
            <a:r>
              <a:rPr lang="es-ES" dirty="0" err="1">
                <a:ea typeface="Calibri" panose="020F0502020204030204"/>
                <a:cs typeface="Calibri"/>
              </a:rPr>
              <a:t>it's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completely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obvious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There</a:t>
            </a:r>
            <a:r>
              <a:rPr lang="es-ES" dirty="0">
                <a:ea typeface="Calibri" panose="020F0502020204030204"/>
                <a:cs typeface="Calibri"/>
              </a:rPr>
              <a:t> are a </a:t>
            </a:r>
            <a:r>
              <a:rPr lang="es-ES" dirty="0" err="1">
                <a:ea typeface="Calibri" panose="020F0502020204030204"/>
                <a:cs typeface="Calibri"/>
              </a:rPr>
              <a:t>few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work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very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well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many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areas</a:t>
            </a:r>
            <a:r>
              <a:rPr lang="es-ES" dirty="0">
                <a:ea typeface="Calibri" panose="020F0502020204030204"/>
                <a:cs typeface="Calibri"/>
              </a:rPr>
              <a:t>. People </a:t>
            </a:r>
            <a:r>
              <a:rPr lang="es-ES" dirty="0" err="1">
                <a:ea typeface="Calibri" panose="020F0502020204030204"/>
                <a:cs typeface="Calibri"/>
              </a:rPr>
              <a:t>tend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default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them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few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specific</a:t>
            </a:r>
            <a:r>
              <a:rPr lang="es-ES" dirty="0">
                <a:ea typeface="Calibri" panose="020F0502020204030204"/>
                <a:cs typeface="Calibri"/>
              </a:rPr>
              <a:t> niche </a:t>
            </a:r>
            <a:r>
              <a:rPr lang="es-ES" dirty="0" err="1">
                <a:ea typeface="Calibri" panose="020F0502020204030204"/>
                <a:cs typeface="Calibri"/>
              </a:rPr>
              <a:t>problems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specific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work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very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nicely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them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8719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Preparing</a:t>
            </a:r>
            <a:r>
              <a:rPr lang="es-ES" dirty="0">
                <a:cs typeface="Calibri Light"/>
              </a:rPr>
              <a:t> data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need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decide </a:t>
            </a:r>
            <a:r>
              <a:rPr lang="es-ES" dirty="0" err="1">
                <a:ea typeface="+mn-lt"/>
                <a:cs typeface="+mn-lt"/>
              </a:rPr>
              <a:t>what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target (aka Y)</a:t>
            </a:r>
          </a:p>
          <a:p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need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decide </a:t>
            </a:r>
            <a:r>
              <a:rPr lang="es-ES" dirty="0" err="1">
                <a:ea typeface="+mn-lt"/>
                <a:cs typeface="+mn-lt"/>
              </a:rPr>
              <a:t>what</a:t>
            </a:r>
            <a:r>
              <a:rPr lang="es-ES" dirty="0">
                <a:ea typeface="+mn-lt"/>
                <a:cs typeface="+mn-lt"/>
              </a:rPr>
              <a:t> are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features</a:t>
            </a:r>
            <a:r>
              <a:rPr lang="es-ES" dirty="0">
                <a:ea typeface="+mn-lt"/>
                <a:cs typeface="+mn-lt"/>
              </a:rPr>
              <a:t> (aka X)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Picking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creating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features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important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tools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here</a:t>
            </a:r>
            <a:r>
              <a:rPr lang="es-ES" dirty="0">
                <a:ea typeface="Calibri" panose="020F0502020204030204"/>
                <a:cs typeface="Calibri"/>
              </a:rPr>
              <a:t> are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Understanding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reality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Common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Sense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Exploratory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Analysis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8987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Data </a:t>
            </a:r>
            <a:r>
              <a:rPr lang="es-ES" dirty="0" err="1">
                <a:cs typeface="Calibri Light"/>
              </a:rPr>
              <a:t>beats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models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People </a:t>
            </a:r>
            <a:r>
              <a:rPr lang="es-ES" dirty="0" err="1">
                <a:ea typeface="+mn-lt"/>
                <a:cs typeface="+mn-lt"/>
              </a:rPr>
              <a:t>obsess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over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algorithm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choice</a:t>
            </a:r>
            <a:r>
              <a:rPr lang="es-ES" dirty="0">
                <a:ea typeface="+mn-lt"/>
                <a:cs typeface="+mn-lt"/>
              </a:rPr>
              <a:t> and training</a:t>
            </a:r>
          </a:p>
          <a:p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good</a:t>
            </a:r>
            <a:r>
              <a:rPr lang="es-ES" dirty="0">
                <a:cs typeface="Calibri"/>
              </a:rPr>
              <a:t> data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much</a:t>
            </a:r>
            <a:r>
              <a:rPr lang="es-ES" dirty="0">
                <a:cs typeface="Calibri"/>
              </a:rPr>
              <a:t> more </a:t>
            </a:r>
            <a:r>
              <a:rPr lang="es-ES" dirty="0" err="1">
                <a:cs typeface="Calibri"/>
              </a:rPr>
              <a:t>important</a:t>
            </a:r>
          </a:p>
          <a:p>
            <a:r>
              <a:rPr lang="es-ES" dirty="0">
                <a:cs typeface="Calibri"/>
              </a:rPr>
              <a:t>No </a:t>
            </a:r>
            <a:r>
              <a:rPr lang="es-ES" dirty="0" err="1">
                <a:cs typeface="Calibri"/>
              </a:rPr>
              <a:t>fancy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overcome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poor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dataset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Better</a:t>
            </a:r>
            <a:r>
              <a:rPr lang="es-ES" dirty="0">
                <a:cs typeface="Calibri"/>
              </a:rPr>
              <a:t> data </a:t>
            </a:r>
            <a:r>
              <a:rPr lang="es-ES" dirty="0" err="1">
                <a:cs typeface="Calibri"/>
              </a:rPr>
              <a:t>beats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better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almost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every</a:t>
            </a:r>
            <a:r>
              <a:rPr lang="es-ES" dirty="0">
                <a:cs typeface="Calibri"/>
              </a:rPr>
              <a:t> single time</a:t>
            </a:r>
            <a:endParaRPr lang="es-ES"/>
          </a:p>
          <a:p>
            <a:r>
              <a:rPr lang="es-ES" dirty="0" err="1">
                <a:ea typeface="Calibri" panose="020F0502020204030204"/>
                <a:cs typeface="Calibri"/>
              </a:rPr>
              <a:t>Act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accordingly</a:t>
            </a:r>
            <a:r>
              <a:rPr lang="es-ES" dirty="0">
                <a:ea typeface="Calibri" panose="020F0502020204030204"/>
                <a:cs typeface="Calibri"/>
              </a:rPr>
              <a:t>: </a:t>
            </a:r>
            <a:r>
              <a:rPr lang="es-ES" dirty="0" err="1">
                <a:ea typeface="Calibri" panose="020F0502020204030204"/>
                <a:cs typeface="Calibri"/>
              </a:rPr>
              <a:t>invest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efforts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getting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good</a:t>
            </a:r>
            <a:r>
              <a:rPr lang="es-ES" dirty="0">
                <a:ea typeface="Calibri" panose="020F0502020204030204"/>
                <a:cs typeface="Calibri"/>
              </a:rPr>
              <a:t> data.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even</a:t>
            </a:r>
            <a:r>
              <a:rPr lang="es-ES" dirty="0">
                <a:ea typeface="Calibri" panose="020F0502020204030204"/>
                <a:cs typeface="Calibri"/>
              </a:rPr>
              <a:t> simple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yield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great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results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9601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Train and test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data </a:t>
            </a:r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have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typically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split</a:t>
            </a:r>
            <a:r>
              <a:rPr lang="es-ES" dirty="0">
                <a:ea typeface="+mn-lt"/>
                <a:cs typeface="+mn-lt"/>
              </a:rPr>
              <a:t> in (at </a:t>
            </a:r>
            <a:r>
              <a:rPr lang="es-ES" dirty="0" err="1">
                <a:ea typeface="+mn-lt"/>
                <a:cs typeface="+mn-lt"/>
              </a:rPr>
              <a:t>least</a:t>
            </a:r>
            <a:r>
              <a:rPr lang="es-ES" dirty="0">
                <a:ea typeface="+mn-lt"/>
                <a:cs typeface="+mn-lt"/>
              </a:rPr>
              <a:t>) </a:t>
            </a:r>
            <a:r>
              <a:rPr lang="es-ES" dirty="0" err="1">
                <a:ea typeface="+mn-lt"/>
                <a:cs typeface="+mn-lt"/>
              </a:rPr>
              <a:t>two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groups</a:t>
            </a:r>
            <a:r>
              <a:rPr lang="es-ES" dirty="0">
                <a:ea typeface="+mn-lt"/>
                <a:cs typeface="+mn-lt"/>
              </a:rPr>
              <a:t>: Train and Test</a:t>
            </a:r>
            <a:endParaRPr lang="es-ES" dirty="0"/>
          </a:p>
          <a:p>
            <a:r>
              <a:rPr lang="es-ES" dirty="0">
                <a:ea typeface="Calibri" panose="020F0502020204030204"/>
                <a:cs typeface="Calibri"/>
              </a:rPr>
              <a:t>Train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use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train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optimize</a:t>
            </a:r>
            <a:r>
              <a:rPr lang="es-ES" dirty="0">
                <a:ea typeface="Calibri" panose="020F0502020204030204"/>
                <a:cs typeface="Calibri"/>
              </a:rPr>
              <a:t>)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Test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use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measure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performance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metrics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saw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use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training, </a:t>
            </a:r>
            <a:r>
              <a:rPr lang="es-ES" dirty="0" err="1">
                <a:ea typeface="Calibri" panose="020F0502020204030204"/>
                <a:cs typeface="Calibri"/>
              </a:rPr>
              <a:t>bad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things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happen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discuss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later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course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r>
              <a:rPr lang="es-ES" dirty="0">
                <a:ea typeface="+mn-lt"/>
                <a:cs typeface="+mn-lt"/>
              </a:rPr>
              <a:t>https://mlu-explain.github.io/train-test-validation/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099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Now</a:t>
            </a:r>
            <a:r>
              <a:rPr lang="es-ES" dirty="0">
                <a:cs typeface="Calibri Light"/>
              </a:rPr>
              <a:t>, </a:t>
            </a:r>
            <a:r>
              <a:rPr lang="es-ES" dirty="0" err="1">
                <a:cs typeface="Calibri Light"/>
              </a:rPr>
              <a:t>let's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play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forward </a:t>
            </a:r>
            <a:r>
              <a:rPr lang="es-ES" dirty="0" err="1">
                <a:cs typeface="Calibri Light"/>
              </a:rPr>
              <a:t>instead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backward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08D99-9531-AC73-163C-B5BBED2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build</a:t>
            </a:r>
            <a:r>
              <a:rPr lang="es-ES" dirty="0">
                <a:ea typeface="Calibri" panose="020F0502020204030204"/>
                <a:cs typeface="Calibri"/>
              </a:rPr>
              <a:t> a ML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get</a:t>
            </a:r>
            <a:r>
              <a:rPr lang="es-ES" dirty="0">
                <a:ea typeface="Calibri" panose="020F0502020204030204"/>
                <a:cs typeface="Calibri"/>
              </a:rPr>
              <a:t> data, define target variable and </a:t>
            </a:r>
            <a:r>
              <a:rPr lang="es-ES" dirty="0" err="1">
                <a:ea typeface="Calibri" panose="020F0502020204030204"/>
                <a:cs typeface="Calibri"/>
              </a:rPr>
              <a:t>type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class</a:t>
            </a:r>
            <a:r>
              <a:rPr lang="es-ES" dirty="0">
                <a:ea typeface="Calibri" panose="020F0502020204030204"/>
                <a:cs typeface="Calibri"/>
              </a:rPr>
              <a:t>/</a:t>
            </a:r>
            <a:r>
              <a:rPr lang="es-ES" dirty="0" err="1">
                <a:ea typeface="Calibri" panose="020F0502020204030204"/>
                <a:cs typeface="Calibri"/>
              </a:rPr>
              <a:t>reg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decide </a:t>
            </a:r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features</a:t>
            </a:r>
            <a:r>
              <a:rPr lang="es-ES" dirty="0">
                <a:ea typeface="Calibri" panose="020F0502020204030204"/>
                <a:cs typeface="Calibri"/>
              </a:rPr>
              <a:t> are and prepare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training and test sets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pick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more </a:t>
            </a:r>
            <a:r>
              <a:rPr lang="es-ES" dirty="0" err="1">
                <a:ea typeface="Calibri" panose="020F0502020204030204"/>
                <a:cs typeface="Calibri"/>
              </a:rPr>
              <a:t>algorithms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train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them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optimize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function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dataset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measure</a:t>
            </a:r>
            <a:r>
              <a:rPr lang="es-ES" dirty="0">
                <a:ea typeface="Calibri" panose="020F0502020204030204"/>
                <a:cs typeface="Calibri"/>
              </a:rPr>
              <a:t> performance (</a:t>
            </a:r>
            <a:r>
              <a:rPr lang="es-ES" dirty="0" err="1">
                <a:ea typeface="Calibri" panose="020F0502020204030204"/>
                <a:cs typeface="Calibri"/>
              </a:rPr>
              <a:t>typically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set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data)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7608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Enjoy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weekend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no case!</a:t>
            </a:r>
          </a:p>
          <a:p>
            <a:r>
              <a:rPr lang="es-ES" dirty="0" err="1">
                <a:ea typeface="+mn-lt"/>
                <a:cs typeface="+mn-lt"/>
              </a:rPr>
              <a:t>Review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>
                <a:ea typeface="+mn-lt"/>
                <a:cs typeface="+mn-lt"/>
                <a:hlinkClick r:id="rId2"/>
              </a:rPr>
              <a:t>the notebook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have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seen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how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make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models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Titanic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challenge</a:t>
            </a:r>
            <a:r>
              <a:rPr lang="es-ES" dirty="0">
                <a:ea typeface="+mn-lt"/>
                <a:cs typeface="+mn-lt"/>
              </a:rPr>
              <a:t> </a:t>
            </a:r>
          </a:p>
          <a:p>
            <a:r>
              <a:rPr lang="es-ES" dirty="0" err="1">
                <a:ea typeface="+mn-lt"/>
                <a:cs typeface="+mn-lt"/>
              </a:rPr>
              <a:t>Have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>
                <a:ea typeface="+mn-lt"/>
                <a:cs typeface="+mn-lt"/>
                <a:hlinkClick r:id="rId3"/>
              </a:rPr>
              <a:t>fun with Neural Networks</a:t>
            </a:r>
            <a:r>
              <a:rPr lang="es-ES" dirty="0">
                <a:ea typeface="+mn-lt"/>
                <a:cs typeface="+mn-lt"/>
              </a:rPr>
              <a:t> 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Lecture 11</vt:lpstr>
      <vt:lpstr>Today</vt:lpstr>
      <vt:lpstr>Case 2</vt:lpstr>
      <vt:lpstr>Case 2</vt:lpstr>
      <vt:lpstr>Case 2</vt:lpstr>
      <vt:lpstr>Supervised Machine Learning</vt:lpstr>
      <vt:lpstr>Classification Problems</vt:lpstr>
      <vt:lpstr>Regression Problems</vt:lpstr>
      <vt:lpstr>Classification Metrics</vt:lpstr>
      <vt:lpstr>A note on why accuracy is simply not enough</vt:lpstr>
      <vt:lpstr>Regression Metrics</vt:lpstr>
      <vt:lpstr>With metrics we build cost functions</vt:lpstr>
      <vt:lpstr>Training is optimizing</vt:lpstr>
      <vt:lpstr>Picking an algorithm family is constraining the solution space</vt:lpstr>
      <vt:lpstr>Algorithms</vt:lpstr>
      <vt:lpstr>Picking algorithms</vt:lpstr>
      <vt:lpstr>Preparing data </vt:lpstr>
      <vt:lpstr>Data beats models</vt:lpstr>
      <vt:lpstr>Train and test</vt:lpstr>
      <vt:lpstr>Now, let's play it forward instead of backward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1401</cp:revision>
  <dcterms:created xsi:type="dcterms:W3CDTF">2022-04-19T18:19:05Z</dcterms:created>
  <dcterms:modified xsi:type="dcterms:W3CDTF">2022-05-27T07:22:25Z</dcterms:modified>
</cp:coreProperties>
</file>