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45" r:id="rId4"/>
    <p:sldId id="325" r:id="rId5"/>
    <p:sldId id="330" r:id="rId6"/>
    <p:sldId id="346" r:id="rId7"/>
    <p:sldId id="347" r:id="rId8"/>
    <p:sldId id="348" r:id="rId9"/>
    <p:sldId id="331" r:id="rId10"/>
    <p:sldId id="349" r:id="rId11"/>
    <p:sldId id="332" r:id="rId12"/>
    <p:sldId id="350" r:id="rId13"/>
    <p:sldId id="351" r:id="rId14"/>
    <p:sldId id="352" r:id="rId15"/>
    <p:sldId id="353" r:id="rId16"/>
    <p:sldId id="359" r:id="rId17"/>
    <p:sldId id="360" r:id="rId18"/>
    <p:sldId id="361" r:id="rId19"/>
    <p:sldId id="363" r:id="rId20"/>
    <p:sldId id="362" r:id="rId21"/>
    <p:sldId id="364" r:id="rId22"/>
    <p:sldId id="354" r:id="rId23"/>
    <p:sldId id="355" r:id="rId24"/>
    <p:sldId id="356" r:id="rId25"/>
    <p:sldId id="357" r:id="rId26"/>
    <p:sldId id="358" r:id="rId27"/>
    <p:sldId id="365" r:id="rId28"/>
    <p:sldId id="366" r:id="rId29"/>
    <p:sldId id="258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309DA-ECC5-4D07-8FE3-C7DEFA0E1740}" v="8" dt="2022-04-29T06:35:31.929"/>
    <p1510:client id="{1AE793B6-C85D-45D1-9087-2EB78E4F96CC}" v="2518" dt="2022-05-25T06:09:37.567"/>
    <p1510:client id="{25D74CD6-3827-40A4-A12B-BE818F9DB0FF}" v="9" dt="2022-05-12T07:09:00.587"/>
    <p1510:client id="{2DC0408D-7BCB-446B-8B7E-F535BD6047FA}" v="1423" dt="2022-05-01T19:01:07.494"/>
    <p1510:client id="{3766E3DF-D159-46F6-BC90-0D23F0ABA6D5}" v="2245" dt="2022-04-27T21:30:09.800"/>
    <p1510:client id="{4223A034-1D0A-446F-9466-48F516B76D6C}" v="1352" dt="2022-05-02T21:33:15.332"/>
    <p1510:client id="{42E75BCA-081D-45B6-A825-08B50F83AFCE}" v="1726" dt="2022-05-17T20:30:54.784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86DCA484-448A-4EE9-8DF8-34D97B8BC76B}" v="122" dt="2022-05-26T07:03:12.070"/>
    <p1510:client id="{935C16E8-B216-4078-AF69-9052B3F53DB8}" v="1179" dt="2022-05-17T21:37:34.085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F05044C5-79E9-4416-A502-DC9BDA5D2A84}" v="92" dt="2022-05-06T06:35:13.254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1AE793B6-C85D-45D1-9087-2EB78E4F96CC}"/>
    <pc:docChg chg="addSld delSld modSld sldOrd">
      <pc:chgData name="Pablo Martin Calvo" userId="33475e84de89f0ed" providerId="Windows Live" clId="Web-{1AE793B6-C85D-45D1-9087-2EB78E4F96CC}" dt="2022-05-25T06:09:37.567" v="2458"/>
      <pc:docMkLst>
        <pc:docMk/>
      </pc:docMkLst>
      <pc:sldChg chg="modSp">
        <pc:chgData name="Pablo Martin Calvo" userId="33475e84de89f0ed" providerId="Windows Live" clId="Web-{1AE793B6-C85D-45D1-9087-2EB78E4F96CC}" dt="2022-05-23T20:31:13.694" v="9" actId="20577"/>
        <pc:sldMkLst>
          <pc:docMk/>
          <pc:sldMk cId="2406273178" sldId="256"/>
        </pc:sldMkLst>
        <pc:spChg chg="mod">
          <ac:chgData name="Pablo Martin Calvo" userId="33475e84de89f0ed" providerId="Windows Live" clId="Web-{1AE793B6-C85D-45D1-9087-2EB78E4F96CC}" dt="2022-05-23T20:31:07.147" v="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1AE793B6-C85D-45D1-9087-2EB78E4F96CC}" dt="2022-05-23T20:31:13.694" v="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1AE793B6-C85D-45D1-9087-2EB78E4F96CC}" dt="2022-05-25T05:46:33.507" v="1943" actId="20577"/>
        <pc:sldMkLst>
          <pc:docMk/>
          <pc:sldMk cId="914369882" sldId="257"/>
        </pc:sldMkLst>
        <pc:spChg chg="mod">
          <ac:chgData name="Pablo Martin Calvo" userId="33475e84de89f0ed" providerId="Windows Live" clId="Web-{1AE793B6-C85D-45D1-9087-2EB78E4F96CC}" dt="2022-05-25T05:46:33.507" v="194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1AE793B6-C85D-45D1-9087-2EB78E4F96CC}" dt="2022-05-25T06:02:31.268" v="2336" actId="20577"/>
        <pc:sldMkLst>
          <pc:docMk/>
          <pc:sldMk cId="1766337224" sldId="258"/>
        </pc:sldMkLst>
        <pc:spChg chg="mod">
          <ac:chgData name="Pablo Martin Calvo" userId="33475e84de89f0ed" providerId="Windows Live" clId="Web-{1AE793B6-C85D-45D1-9087-2EB78E4F96CC}" dt="2022-05-25T06:02:31.268" v="233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7"/>
        <pc:sldMkLst>
          <pc:docMk/>
          <pc:sldMk cId="12649614" sldId="287"/>
        </pc:sldMkLst>
      </pc:sldChg>
      <pc:sldChg chg="del">
        <pc:chgData name="Pablo Martin Calvo" userId="33475e84de89f0ed" providerId="Windows Live" clId="Web-{1AE793B6-C85D-45D1-9087-2EB78E4F96CC}" dt="2022-05-25T06:09:37.552" v="2449"/>
        <pc:sldMkLst>
          <pc:docMk/>
          <pc:sldMk cId="2673439347" sldId="299"/>
        </pc:sldMkLst>
      </pc:sldChg>
      <pc:sldChg chg="del">
        <pc:chgData name="Pablo Martin Calvo" userId="33475e84de89f0ed" providerId="Windows Live" clId="Web-{1AE793B6-C85D-45D1-9087-2EB78E4F96CC}" dt="2022-05-25T06:09:37.552" v="2445"/>
        <pc:sldMkLst>
          <pc:docMk/>
          <pc:sldMk cId="272142536" sldId="320"/>
        </pc:sldMkLst>
      </pc:sldChg>
      <pc:sldChg chg="del">
        <pc:chgData name="Pablo Martin Calvo" userId="33475e84de89f0ed" providerId="Windows Live" clId="Web-{1AE793B6-C85D-45D1-9087-2EB78E4F96CC}" dt="2022-05-25T06:09:37.552" v="2444"/>
        <pc:sldMkLst>
          <pc:docMk/>
          <pc:sldMk cId="1267391287" sldId="321"/>
        </pc:sldMkLst>
      </pc:sldChg>
      <pc:sldChg chg="addSp delSp modSp">
        <pc:chgData name="Pablo Martin Calvo" userId="33475e84de89f0ed" providerId="Windows Live" clId="Web-{1AE793B6-C85D-45D1-9087-2EB78E4F96CC}" dt="2022-05-25T05:13:09.893" v="1465" actId="20577"/>
        <pc:sldMkLst>
          <pc:docMk/>
          <pc:sldMk cId="1306639207" sldId="325"/>
        </pc:sldMkLst>
        <pc:spChg chg="mod">
          <ac:chgData name="Pablo Martin Calvo" userId="33475e84de89f0ed" providerId="Windows Live" clId="Web-{1AE793B6-C85D-45D1-9087-2EB78E4F96CC}" dt="2022-05-23T20:36:04.069" v="38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13:09.893" v="1465" actId="20577"/>
          <ac:spMkLst>
            <pc:docMk/>
            <pc:sldMk cId="1306639207" sldId="325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36:06.304" v="39"/>
          <ac:picMkLst>
            <pc:docMk/>
            <pc:sldMk cId="1306639207" sldId="325"/>
            <ac:picMk id="4" creationId="{FE8244B8-E8F2-9EC8-C1AA-7B06BBCDDC79}"/>
          </ac:picMkLst>
        </pc:picChg>
        <pc:picChg chg="add mod">
          <ac:chgData name="Pablo Martin Calvo" userId="33475e84de89f0ed" providerId="Windows Live" clId="Web-{1AE793B6-C85D-45D1-9087-2EB78E4F96CC}" dt="2022-05-23T20:43:22.374" v="176" actId="1076"/>
          <ac:picMkLst>
            <pc:docMk/>
            <pc:sldMk cId="1306639207" sldId="325"/>
            <ac:picMk id="5" creationId="{F1C3F11B-1C55-9B76-6D56-5687A07D5D32}"/>
          </ac:picMkLst>
        </pc:picChg>
      </pc:sldChg>
      <pc:sldChg chg="addSp delSp modSp">
        <pc:chgData name="Pablo Martin Calvo" userId="33475e84de89f0ed" providerId="Windows Live" clId="Web-{1AE793B6-C85D-45D1-9087-2EB78E4F96CC}" dt="2022-05-23T20:45:23.850" v="192" actId="1076"/>
        <pc:sldMkLst>
          <pc:docMk/>
          <pc:sldMk cId="2795754323" sldId="330"/>
        </pc:sldMkLst>
        <pc:spChg chg="mod">
          <ac:chgData name="Pablo Martin Calvo" userId="33475e84de89f0ed" providerId="Windows Live" clId="Web-{1AE793B6-C85D-45D1-9087-2EB78E4F96CC}" dt="2022-05-23T20:44:42.457" v="184" actId="20577"/>
          <ac:spMkLst>
            <pc:docMk/>
            <pc:sldMk cId="2795754323" sldId="330"/>
            <ac:spMk id="2" creationId="{19079AAE-962B-0556-BB4C-2B8FF1EAD979}"/>
          </ac:spMkLst>
        </pc:spChg>
        <pc:spChg chg="del">
          <ac:chgData name="Pablo Martin Calvo" userId="33475e84de89f0ed" providerId="Windows Live" clId="Web-{1AE793B6-C85D-45D1-9087-2EB78E4F96CC}" dt="2022-05-23T20:45:07.911" v="189"/>
          <ac:spMkLst>
            <pc:docMk/>
            <pc:sldMk cId="2795754323" sldId="330"/>
            <ac:spMk id="3" creationId="{B642C093-7229-DD5E-5230-FB4B1906861D}"/>
          </ac:spMkLst>
        </pc:spChg>
        <pc:spChg chg="add del mod">
          <ac:chgData name="Pablo Martin Calvo" userId="33475e84de89f0ed" providerId="Windows Live" clId="Web-{1AE793B6-C85D-45D1-9087-2EB78E4F96CC}" dt="2022-05-23T20:45:10.474" v="190"/>
          <ac:spMkLst>
            <pc:docMk/>
            <pc:sldMk cId="2795754323" sldId="330"/>
            <ac:spMk id="7" creationId="{5437A968-16C9-4F8F-B343-33A2D645D432}"/>
          </ac:spMkLst>
        </pc:spChg>
        <pc:picChg chg="add mod">
          <ac:chgData name="Pablo Martin Calvo" userId="33475e84de89f0ed" providerId="Windows Live" clId="Web-{1AE793B6-C85D-45D1-9087-2EB78E4F96CC}" dt="2022-05-23T20:45:23.850" v="192" actId="1076"/>
          <ac:picMkLst>
            <pc:docMk/>
            <pc:sldMk cId="2795754323" sldId="330"/>
            <ac:picMk id="4" creationId="{C92FF953-C4AC-470C-592A-B5A0A9DB29D2}"/>
          </ac:picMkLst>
        </pc:picChg>
        <pc:picChg chg="del">
          <ac:chgData name="Pablo Martin Calvo" userId="33475e84de89f0ed" providerId="Windows Live" clId="Web-{1AE793B6-C85D-45D1-9087-2EB78E4F96CC}" dt="2022-05-23T20:44:43.691" v="185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">
        <pc:chgData name="Pablo Martin Calvo" userId="33475e84de89f0ed" providerId="Windows Live" clId="Web-{1AE793B6-C85D-45D1-9087-2EB78E4F96CC}" dt="2022-05-23T21:04:33.459" v="462" actId="20577"/>
        <pc:sldMkLst>
          <pc:docMk/>
          <pc:sldMk cId="4251559237" sldId="331"/>
        </pc:sldMkLst>
        <pc:spChg chg="mod">
          <ac:chgData name="Pablo Martin Calvo" userId="33475e84de89f0ed" providerId="Windows Live" clId="Web-{1AE793B6-C85D-45D1-9087-2EB78E4F96CC}" dt="2022-05-23T20:57:54.656" v="245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4:33.459" v="462" actId="20577"/>
          <ac:spMkLst>
            <pc:docMk/>
            <pc:sldMk cId="4251559237" sldId="33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57:56.937" v="247"/>
          <ac:picMkLst>
            <pc:docMk/>
            <pc:sldMk cId="4251559237" sldId="331"/>
            <ac:picMk id="4" creationId="{7D2E20FB-BF3F-6159-7F30-B72C3909D995}"/>
          </ac:picMkLst>
        </pc:picChg>
        <pc:picChg chg="add mod">
          <ac:chgData name="Pablo Martin Calvo" userId="33475e84de89f0ed" providerId="Windows Live" clId="Web-{1AE793B6-C85D-45D1-9087-2EB78E4F96CC}" dt="2022-05-23T21:04:16.224" v="460" actId="1076"/>
          <ac:picMkLst>
            <pc:docMk/>
            <pc:sldMk cId="4251559237" sldId="331"/>
            <ac:picMk id="5" creationId="{E3516AB0-6AB4-9552-171D-04BE72CD016C}"/>
          </ac:picMkLst>
        </pc:picChg>
        <pc:picChg chg="del">
          <ac:chgData name="Pablo Martin Calvo" userId="33475e84de89f0ed" providerId="Windows Live" clId="Web-{1AE793B6-C85D-45D1-9087-2EB78E4F96CC}" dt="2022-05-23T20:57:56.547" v="246"/>
          <ac:picMkLst>
            <pc:docMk/>
            <pc:sldMk cId="4251559237" sldId="331"/>
            <ac:picMk id="6" creationId="{AD8A5F39-C501-7244-73DC-5F2C7214856D}"/>
          </ac:picMkLst>
        </pc:picChg>
      </pc:sldChg>
      <pc:sldChg chg="modSp">
        <pc:chgData name="Pablo Martin Calvo" userId="33475e84de89f0ed" providerId="Windows Live" clId="Web-{1AE793B6-C85D-45D1-9087-2EB78E4F96CC}" dt="2022-05-25T05:48:08.493" v="1965" actId="20577"/>
        <pc:sldMkLst>
          <pc:docMk/>
          <pc:sldMk cId="3833814807" sldId="332"/>
        </pc:sldMkLst>
        <pc:spChg chg="mod">
          <ac:chgData name="Pablo Martin Calvo" userId="33475e84de89f0ed" providerId="Windows Live" clId="Web-{1AE793B6-C85D-45D1-9087-2EB78E4F96CC}" dt="2022-05-23T21:07:27.125" v="56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08.493" v="1965" actId="20577"/>
          <ac:spMkLst>
            <pc:docMk/>
            <pc:sldMk cId="3833814807" sldId="332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8"/>
        <pc:sldMkLst>
          <pc:docMk/>
          <pc:sldMk cId="3557343980" sldId="333"/>
        </pc:sldMkLst>
      </pc:sldChg>
      <pc:sldChg chg="del">
        <pc:chgData name="Pablo Martin Calvo" userId="33475e84de89f0ed" providerId="Windows Live" clId="Web-{1AE793B6-C85D-45D1-9087-2EB78E4F96CC}" dt="2022-05-25T06:09:37.567" v="2456"/>
        <pc:sldMkLst>
          <pc:docMk/>
          <pc:sldMk cId="2875849404" sldId="334"/>
        </pc:sldMkLst>
      </pc:sldChg>
      <pc:sldChg chg="del">
        <pc:chgData name="Pablo Martin Calvo" userId="33475e84de89f0ed" providerId="Windows Live" clId="Web-{1AE793B6-C85D-45D1-9087-2EB78E4F96CC}" dt="2022-05-25T06:09:37.567" v="2455"/>
        <pc:sldMkLst>
          <pc:docMk/>
          <pc:sldMk cId="4075750858" sldId="336"/>
        </pc:sldMkLst>
      </pc:sldChg>
      <pc:sldChg chg="del">
        <pc:chgData name="Pablo Martin Calvo" userId="33475e84de89f0ed" providerId="Windows Live" clId="Web-{1AE793B6-C85D-45D1-9087-2EB78E4F96CC}" dt="2022-05-25T06:09:37.567" v="2453"/>
        <pc:sldMkLst>
          <pc:docMk/>
          <pc:sldMk cId="474877584" sldId="337"/>
        </pc:sldMkLst>
      </pc:sldChg>
      <pc:sldChg chg="del">
        <pc:chgData name="Pablo Martin Calvo" userId="33475e84de89f0ed" providerId="Windows Live" clId="Web-{1AE793B6-C85D-45D1-9087-2EB78E4F96CC}" dt="2022-05-25T06:09:37.567" v="2452"/>
        <pc:sldMkLst>
          <pc:docMk/>
          <pc:sldMk cId="739534381" sldId="338"/>
        </pc:sldMkLst>
      </pc:sldChg>
      <pc:sldChg chg="del">
        <pc:chgData name="Pablo Martin Calvo" userId="33475e84de89f0ed" providerId="Windows Live" clId="Web-{1AE793B6-C85D-45D1-9087-2EB78E4F96CC}" dt="2022-05-25T06:09:37.567" v="2454"/>
        <pc:sldMkLst>
          <pc:docMk/>
          <pc:sldMk cId="3284908439" sldId="339"/>
        </pc:sldMkLst>
      </pc:sldChg>
      <pc:sldChg chg="del">
        <pc:chgData name="Pablo Martin Calvo" userId="33475e84de89f0ed" providerId="Windows Live" clId="Web-{1AE793B6-C85D-45D1-9087-2EB78E4F96CC}" dt="2022-05-25T06:09:37.567" v="2451"/>
        <pc:sldMkLst>
          <pc:docMk/>
          <pc:sldMk cId="800764560" sldId="340"/>
        </pc:sldMkLst>
      </pc:sldChg>
      <pc:sldChg chg="del">
        <pc:chgData name="Pablo Martin Calvo" userId="33475e84de89f0ed" providerId="Windows Live" clId="Web-{1AE793B6-C85D-45D1-9087-2EB78E4F96CC}" dt="2022-05-25T06:09:37.552" v="2450"/>
        <pc:sldMkLst>
          <pc:docMk/>
          <pc:sldMk cId="3801274438" sldId="341"/>
        </pc:sldMkLst>
      </pc:sldChg>
      <pc:sldChg chg="del">
        <pc:chgData name="Pablo Martin Calvo" userId="33475e84de89f0ed" providerId="Windows Live" clId="Web-{1AE793B6-C85D-45D1-9087-2EB78E4F96CC}" dt="2022-05-25T06:09:37.552" v="2446"/>
        <pc:sldMkLst>
          <pc:docMk/>
          <pc:sldMk cId="2312259555" sldId="342"/>
        </pc:sldMkLst>
      </pc:sldChg>
      <pc:sldChg chg="del">
        <pc:chgData name="Pablo Martin Calvo" userId="33475e84de89f0ed" providerId="Windows Live" clId="Web-{1AE793B6-C85D-45D1-9087-2EB78E4F96CC}" dt="2022-05-25T06:09:37.552" v="2448"/>
        <pc:sldMkLst>
          <pc:docMk/>
          <pc:sldMk cId="1043486494" sldId="343"/>
        </pc:sldMkLst>
      </pc:sldChg>
      <pc:sldChg chg="del">
        <pc:chgData name="Pablo Martin Calvo" userId="33475e84de89f0ed" providerId="Windows Live" clId="Web-{1AE793B6-C85D-45D1-9087-2EB78E4F96CC}" dt="2022-05-25T06:09:37.552" v="2447"/>
        <pc:sldMkLst>
          <pc:docMk/>
          <pc:sldMk cId="1395510963" sldId="344"/>
        </pc:sldMkLst>
      </pc:sldChg>
      <pc:sldChg chg="addSp modSp add replId">
        <pc:chgData name="Pablo Martin Calvo" userId="33475e84de89f0ed" providerId="Windows Live" clId="Web-{1AE793B6-C85D-45D1-9087-2EB78E4F96CC}" dt="2022-05-23T20:42:34.434" v="155" actId="1076"/>
        <pc:sldMkLst>
          <pc:docMk/>
          <pc:sldMk cId="165389348" sldId="345"/>
        </pc:sldMkLst>
        <pc:spChg chg="mod">
          <ac:chgData name="Pablo Martin Calvo" userId="33475e84de89f0ed" providerId="Windows Live" clId="Web-{1AE793B6-C85D-45D1-9087-2EB78E4F96CC}" dt="2022-05-23T20:41:03.945" v="89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0:41:58.885" v="151" actId="14100"/>
          <ac:spMkLst>
            <pc:docMk/>
            <pc:sldMk cId="165389348" sldId="345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0:42:34.434" v="155" actId="1076"/>
          <ac:picMkLst>
            <pc:docMk/>
            <pc:sldMk cId="165389348" sldId="345"/>
            <ac:picMk id="4" creationId="{5A6AD323-3CAA-F382-CC4A-57F3479DC184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6:49.542" v="203" actId="1076"/>
        <pc:sldMkLst>
          <pc:docMk/>
          <pc:sldMk cId="3592964597" sldId="346"/>
        </pc:sldMkLst>
        <pc:spChg chg="mod">
          <ac:chgData name="Pablo Martin Calvo" userId="33475e84de89f0ed" providerId="Windows Live" clId="Web-{1AE793B6-C85D-45D1-9087-2EB78E4F96CC}" dt="2022-05-23T20:46:14.634" v="195" actId="20577"/>
          <ac:spMkLst>
            <pc:docMk/>
            <pc:sldMk cId="3592964597" sldId="346"/>
            <ac:spMk id="2" creationId="{19079AAE-962B-0556-BB4C-2B8FF1EAD979}"/>
          </ac:spMkLst>
        </pc:spChg>
        <pc:picChg chg="add mod">
          <ac:chgData name="Pablo Martin Calvo" userId="33475e84de89f0ed" providerId="Windows Live" clId="Web-{1AE793B6-C85D-45D1-9087-2EB78E4F96CC}" dt="2022-05-23T20:46:49.542" v="203" actId="1076"/>
          <ac:picMkLst>
            <pc:docMk/>
            <pc:sldMk cId="3592964597" sldId="346"/>
            <ac:picMk id="3" creationId="{5507F730-3B7A-CA73-7894-7AB4368D9023}"/>
          </ac:picMkLst>
        </pc:picChg>
        <pc:picChg chg="del">
          <ac:chgData name="Pablo Martin Calvo" userId="33475e84de89f0ed" providerId="Windows Live" clId="Web-{1AE793B6-C85D-45D1-9087-2EB78E4F96CC}" dt="2022-05-23T20:46:15.790" v="196"/>
          <ac:picMkLst>
            <pc:docMk/>
            <pc:sldMk cId="3592964597" sldId="346"/>
            <ac:picMk id="4" creationId="{C92FF953-C4AC-470C-592A-B5A0A9DB29D2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9:57.771" v="218" actId="1076"/>
        <pc:sldMkLst>
          <pc:docMk/>
          <pc:sldMk cId="2953023297" sldId="347"/>
        </pc:sldMkLst>
        <pc:spChg chg="mod">
          <ac:chgData name="Pablo Martin Calvo" userId="33475e84de89f0ed" providerId="Windows Live" clId="Web-{1AE793B6-C85D-45D1-9087-2EB78E4F96CC}" dt="2022-05-23T20:49:16.503" v="207" actId="20577"/>
          <ac:spMkLst>
            <pc:docMk/>
            <pc:sldMk cId="2953023297" sldId="347"/>
            <ac:spMk id="2" creationId="{19079AAE-962B-0556-BB4C-2B8FF1EAD979}"/>
          </ac:spMkLst>
        </pc:spChg>
        <pc:picChg chg="del">
          <ac:chgData name="Pablo Martin Calvo" userId="33475e84de89f0ed" providerId="Windows Live" clId="Web-{1AE793B6-C85D-45D1-9087-2EB78E4F96CC}" dt="2022-05-23T20:49:17.440" v="208"/>
          <ac:picMkLst>
            <pc:docMk/>
            <pc:sldMk cId="2953023297" sldId="347"/>
            <ac:picMk id="3" creationId="{5507F730-3B7A-CA73-7894-7AB4368D9023}"/>
          </ac:picMkLst>
        </pc:picChg>
        <pc:picChg chg="add mod modCrop">
          <ac:chgData name="Pablo Martin Calvo" userId="33475e84de89f0ed" providerId="Windows Live" clId="Web-{1AE793B6-C85D-45D1-9087-2EB78E4F96CC}" dt="2022-05-23T20:49:57.771" v="218" actId="1076"/>
          <ac:picMkLst>
            <pc:docMk/>
            <pc:sldMk cId="2953023297" sldId="347"/>
            <ac:picMk id="4" creationId="{5E693227-368F-3E93-2CE5-C867A7537746}"/>
          </ac:picMkLst>
        </pc:picChg>
      </pc:sldChg>
      <pc:sldChg chg="modSp add ord replId">
        <pc:chgData name="Pablo Martin Calvo" userId="33475e84de89f0ed" providerId="Windows Live" clId="Web-{1AE793B6-C85D-45D1-9087-2EB78E4F96CC}" dt="2022-05-23T20:50:19.459" v="237" actId="20577"/>
        <pc:sldMkLst>
          <pc:docMk/>
          <pc:sldMk cId="170197806" sldId="348"/>
        </pc:sldMkLst>
        <pc:spChg chg="mod">
          <ac:chgData name="Pablo Martin Calvo" userId="33475e84de89f0ed" providerId="Windows Live" clId="Web-{1AE793B6-C85D-45D1-9087-2EB78E4F96CC}" dt="2022-05-23T20:50:19.459" v="237" actId="20577"/>
          <ac:spMkLst>
            <pc:docMk/>
            <pc:sldMk cId="170197806" sldId="348"/>
            <ac:spMk id="3" creationId="{B642C093-7229-DD5E-5230-FB4B1906861D}"/>
          </ac:spMkLst>
        </pc:spChg>
      </pc:sldChg>
      <pc:sldChg chg="add del replId">
        <pc:chgData name="Pablo Martin Calvo" userId="33475e84de89f0ed" providerId="Windows Live" clId="Web-{1AE793B6-C85D-45D1-9087-2EB78E4F96CC}" dt="2022-05-23T20:49:19.190" v="210"/>
        <pc:sldMkLst>
          <pc:docMk/>
          <pc:sldMk cId="1318827864" sldId="348"/>
        </pc:sldMkLst>
      </pc:sldChg>
      <pc:sldChg chg="addSp modSp add replId">
        <pc:chgData name="Pablo Martin Calvo" userId="33475e84de89f0ed" providerId="Windows Live" clId="Web-{1AE793B6-C85D-45D1-9087-2EB78E4F96CC}" dt="2022-05-23T21:07:20.468" v="559" actId="20577"/>
        <pc:sldMkLst>
          <pc:docMk/>
          <pc:sldMk cId="954232636" sldId="349"/>
        </pc:sldMkLst>
        <pc:spChg chg="mod">
          <ac:chgData name="Pablo Martin Calvo" userId="33475e84de89f0ed" providerId="Windows Live" clId="Web-{1AE793B6-C85D-45D1-9087-2EB78E4F96CC}" dt="2022-05-23T21:02:40.093" v="406" actId="20577"/>
          <ac:spMkLst>
            <pc:docMk/>
            <pc:sldMk cId="954232636" sldId="34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7:20.468" v="559" actId="20577"/>
          <ac:spMkLst>
            <pc:docMk/>
            <pc:sldMk cId="954232636" sldId="34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07:01.248" v="529" actId="1076"/>
          <ac:picMkLst>
            <pc:docMk/>
            <pc:sldMk cId="954232636" sldId="349"/>
            <ac:picMk id="4" creationId="{1396E20A-1AD9-C5E4-878F-27D4FEC90EE8}"/>
          </ac:picMkLst>
        </pc:picChg>
      </pc:sldChg>
      <pc:sldChg chg="modSp add replId">
        <pc:chgData name="Pablo Martin Calvo" userId="33475e84de89f0ed" providerId="Windows Live" clId="Web-{1AE793B6-C85D-45D1-9087-2EB78E4F96CC}" dt="2022-05-25T05:48:42.463" v="1967" actId="20577"/>
        <pc:sldMkLst>
          <pc:docMk/>
          <pc:sldMk cId="2854188650" sldId="350"/>
        </pc:sldMkLst>
        <pc:spChg chg="mod">
          <ac:chgData name="Pablo Martin Calvo" userId="33475e84de89f0ed" providerId="Windows Live" clId="Web-{1AE793B6-C85D-45D1-9087-2EB78E4F96CC}" dt="2022-05-23T21:12:34.376" v="799" actId="20577"/>
          <ac:spMkLst>
            <pc:docMk/>
            <pc:sldMk cId="2854188650" sldId="350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42.463" v="1967" actId="20577"/>
          <ac:spMkLst>
            <pc:docMk/>
            <pc:sldMk cId="2854188650" sldId="350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18:23.863" v="1022" actId="1076"/>
        <pc:sldMkLst>
          <pc:docMk/>
          <pc:sldMk cId="2892549244" sldId="351"/>
        </pc:sldMkLst>
        <pc:spChg chg="mod">
          <ac:chgData name="Pablo Martin Calvo" userId="33475e84de89f0ed" providerId="Windows Live" clId="Web-{1AE793B6-C85D-45D1-9087-2EB78E4F96CC}" dt="2022-05-23T21:16:38.717" v="975" actId="20577"/>
          <ac:spMkLst>
            <pc:docMk/>
            <pc:sldMk cId="2892549244" sldId="35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18:16.144" v="1019" actId="20577"/>
          <ac:spMkLst>
            <pc:docMk/>
            <pc:sldMk cId="2892549244" sldId="351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18:23.863" v="1022" actId="1076"/>
          <ac:picMkLst>
            <pc:docMk/>
            <pc:sldMk cId="2892549244" sldId="351"/>
            <ac:picMk id="4" creationId="{AE74AA09-8D90-2C3F-9369-728A38DE574D}"/>
          </ac:picMkLst>
        </pc:picChg>
      </pc:sldChg>
      <pc:sldChg chg="delSp modSp add replId">
        <pc:chgData name="Pablo Martin Calvo" userId="33475e84de89f0ed" providerId="Windows Live" clId="Web-{1AE793B6-C85D-45D1-9087-2EB78E4F96CC}" dt="2022-05-23T21:30:58.576" v="1169" actId="20577"/>
        <pc:sldMkLst>
          <pc:docMk/>
          <pc:sldMk cId="1115045073" sldId="352"/>
        </pc:sldMkLst>
        <pc:spChg chg="mod">
          <ac:chgData name="Pablo Martin Calvo" userId="33475e84de89f0ed" providerId="Windows Live" clId="Web-{1AE793B6-C85D-45D1-9087-2EB78E4F96CC}" dt="2022-05-23T21:18:37.239" v="1029" actId="20577"/>
          <ac:spMkLst>
            <pc:docMk/>
            <pc:sldMk cId="1115045073" sldId="35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0:58.576" v="1169" actId="20577"/>
          <ac:spMkLst>
            <pc:docMk/>
            <pc:sldMk cId="1115045073" sldId="352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1:18:38.114" v="1030"/>
          <ac:picMkLst>
            <pc:docMk/>
            <pc:sldMk cId="1115045073" sldId="352"/>
            <ac:picMk id="4" creationId="{AE74AA09-8D90-2C3F-9369-728A38DE574D}"/>
          </ac:picMkLst>
        </pc:picChg>
      </pc:sldChg>
      <pc:sldChg chg="modSp add replId">
        <pc:chgData name="Pablo Martin Calvo" userId="33475e84de89f0ed" providerId="Windows Live" clId="Web-{1AE793B6-C85D-45D1-9087-2EB78E4F96CC}" dt="2022-05-23T21:32:20.893" v="1312" actId="20577"/>
        <pc:sldMkLst>
          <pc:docMk/>
          <pc:sldMk cId="2129641649" sldId="353"/>
        </pc:sldMkLst>
        <pc:spChg chg="mod">
          <ac:chgData name="Pablo Martin Calvo" userId="33475e84de89f0ed" providerId="Windows Live" clId="Web-{1AE793B6-C85D-45D1-9087-2EB78E4F96CC}" dt="2022-05-23T21:31:08.733" v="1176" actId="20577"/>
          <ac:spMkLst>
            <pc:docMk/>
            <pc:sldMk cId="2129641649" sldId="35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2:20.893" v="1312" actId="20577"/>
          <ac:spMkLst>
            <pc:docMk/>
            <pc:sldMk cId="2129641649" sldId="353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34:36.291" v="1448" actId="1076"/>
        <pc:sldMkLst>
          <pc:docMk/>
          <pc:sldMk cId="2023437337" sldId="354"/>
        </pc:sldMkLst>
        <pc:spChg chg="mod">
          <ac:chgData name="Pablo Martin Calvo" userId="33475e84de89f0ed" providerId="Windows Live" clId="Web-{1AE793B6-C85D-45D1-9087-2EB78E4F96CC}" dt="2022-05-23T21:32:54.692" v="1327" actId="20577"/>
          <ac:spMkLst>
            <pc:docMk/>
            <pc:sldMk cId="2023437337" sldId="35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4:34.072" v="1447" actId="20577"/>
          <ac:spMkLst>
            <pc:docMk/>
            <pc:sldMk cId="2023437337" sldId="35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34:36.291" v="1448" actId="1076"/>
          <ac:picMkLst>
            <pc:docMk/>
            <pc:sldMk cId="2023437337" sldId="354"/>
            <ac:picMk id="4" creationId="{54B8D603-80DA-8A67-5C58-E62CF32A0540}"/>
          </ac:picMkLst>
        </pc:picChg>
      </pc:sldChg>
      <pc:sldChg chg="addSp delSp modSp add ord replId">
        <pc:chgData name="Pablo Martin Calvo" userId="33475e84de89f0ed" providerId="Windows Live" clId="Web-{1AE793B6-C85D-45D1-9087-2EB78E4F96CC}" dt="2022-05-25T05:29:30.345" v="1590" actId="20577"/>
        <pc:sldMkLst>
          <pc:docMk/>
          <pc:sldMk cId="3822576343" sldId="355"/>
        </pc:sldMkLst>
        <pc:spChg chg="mod">
          <ac:chgData name="Pablo Martin Calvo" userId="33475e84de89f0ed" providerId="Windows Live" clId="Web-{1AE793B6-C85D-45D1-9087-2EB78E4F96CC}" dt="2022-05-25T05:22:39.813" v="1483" actId="20577"/>
          <ac:spMkLst>
            <pc:docMk/>
            <pc:sldMk cId="3822576343" sldId="35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29:30.345" v="1590" actId="20577"/>
          <ac:spMkLst>
            <pc:docMk/>
            <pc:sldMk cId="3822576343" sldId="355"/>
            <ac:spMk id="3" creationId="{B642C093-7229-DD5E-5230-FB4B1906861D}"/>
          </ac:spMkLst>
        </pc:spChg>
        <pc:spChg chg="add del">
          <ac:chgData name="Pablo Martin Calvo" userId="33475e84de89f0ed" providerId="Windows Live" clId="Web-{1AE793B6-C85D-45D1-9087-2EB78E4F96CC}" dt="2022-05-25T05:26:23.091" v="1559"/>
          <ac:spMkLst>
            <pc:docMk/>
            <pc:sldMk cId="3822576343" sldId="355"/>
            <ac:spMk id="7" creationId="{ECA40CCD-7299-CBE7-0F67-D79E19487325}"/>
          </ac:spMkLst>
        </pc:spChg>
        <pc:picChg chg="del">
          <ac:chgData name="Pablo Martin Calvo" userId="33475e84de89f0ed" providerId="Windows Live" clId="Web-{1AE793B6-C85D-45D1-9087-2EB78E4F96CC}" dt="2022-05-25T05:23:55.019" v="1543"/>
          <ac:picMkLst>
            <pc:docMk/>
            <pc:sldMk cId="3822576343" sldId="355"/>
            <ac:picMk id="4" creationId="{54B8D603-80DA-8A67-5C58-E62CF32A0540}"/>
          </ac:picMkLst>
        </pc:picChg>
        <pc:picChg chg="add mod">
          <ac:chgData name="Pablo Martin Calvo" userId="33475e84de89f0ed" providerId="Windows Live" clId="Web-{1AE793B6-C85D-45D1-9087-2EB78E4F96CC}" dt="2022-05-25T05:27:20.655" v="1562" actId="1076"/>
          <ac:picMkLst>
            <pc:docMk/>
            <pc:sldMk cId="3822576343" sldId="355"/>
            <ac:picMk id="5" creationId="{BA1CC720-B6CC-0453-ED0A-55D55849B577}"/>
          </ac:picMkLst>
        </pc:picChg>
        <pc:picChg chg="add mod">
          <ac:chgData name="Pablo Martin Calvo" userId="33475e84de89f0ed" providerId="Windows Live" clId="Web-{1AE793B6-C85D-45D1-9087-2EB78E4F96CC}" dt="2022-05-25T05:27:20.670" v="1563" actId="1076"/>
          <ac:picMkLst>
            <pc:docMk/>
            <pc:sldMk cId="3822576343" sldId="355"/>
            <ac:picMk id="6" creationId="{EEC8E754-3890-5677-F9EA-E5D087C22E1C}"/>
          </ac:picMkLst>
        </pc:picChg>
        <pc:picChg chg="add mod">
          <ac:chgData name="Pablo Martin Calvo" userId="33475e84de89f0ed" providerId="Windows Live" clId="Web-{1AE793B6-C85D-45D1-9087-2EB78E4F96CC}" dt="2022-05-25T05:27:22.889" v="1564" actId="1076"/>
          <ac:picMkLst>
            <pc:docMk/>
            <pc:sldMk cId="3822576343" sldId="355"/>
            <ac:picMk id="8" creationId="{DB288EFF-E87A-2733-FE32-A366CCEEA1BC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5T05:35:52.457" v="1797" actId="20577"/>
        <pc:sldMkLst>
          <pc:docMk/>
          <pc:sldMk cId="547037853" sldId="356"/>
        </pc:sldMkLst>
        <pc:spChg chg="mod">
          <ac:chgData name="Pablo Martin Calvo" userId="33475e84de89f0ed" providerId="Windows Live" clId="Web-{1AE793B6-C85D-45D1-9087-2EB78E4F96CC}" dt="2022-05-25T05:35:52.457" v="1797" actId="20577"/>
          <ac:spMkLst>
            <pc:docMk/>
            <pc:sldMk cId="547037853" sldId="356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4:01.233" v="1772" actId="20577"/>
          <ac:spMkLst>
            <pc:docMk/>
            <pc:sldMk cId="547037853" sldId="356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34:03.155" v="1773" actId="1076"/>
          <ac:picMkLst>
            <pc:docMk/>
            <pc:sldMk cId="547037853" sldId="356"/>
            <ac:picMk id="4" creationId="{CAF02735-7DD9-997E-5D8A-249CF39BC1F2}"/>
          </ac:picMkLst>
        </pc:picChg>
        <pc:picChg chg="del">
          <ac:chgData name="Pablo Martin Calvo" userId="33475e84de89f0ed" providerId="Windows Live" clId="Web-{1AE793B6-C85D-45D1-9087-2EB78E4F96CC}" dt="2022-05-25T05:31:43.960" v="1678"/>
          <ac:picMkLst>
            <pc:docMk/>
            <pc:sldMk cId="547037853" sldId="356"/>
            <ac:picMk id="5" creationId="{BA1CC720-B6CC-0453-ED0A-55D55849B577}"/>
          </ac:picMkLst>
        </pc:picChg>
        <pc:picChg chg="del">
          <ac:chgData name="Pablo Martin Calvo" userId="33475e84de89f0ed" providerId="Windows Live" clId="Web-{1AE793B6-C85D-45D1-9087-2EB78E4F96CC}" dt="2022-05-25T05:31:43.429" v="1677"/>
          <ac:picMkLst>
            <pc:docMk/>
            <pc:sldMk cId="547037853" sldId="356"/>
            <ac:picMk id="6" creationId="{EEC8E754-3890-5677-F9EA-E5D087C22E1C}"/>
          </ac:picMkLst>
        </pc:picChg>
        <pc:picChg chg="del">
          <ac:chgData name="Pablo Martin Calvo" userId="33475e84de89f0ed" providerId="Windows Live" clId="Web-{1AE793B6-C85D-45D1-9087-2EB78E4F96CC}" dt="2022-05-25T05:31:42.710" v="1676"/>
          <ac:picMkLst>
            <pc:docMk/>
            <pc:sldMk cId="547037853" sldId="356"/>
            <ac:picMk id="8" creationId="{DB288EFF-E87A-2733-FE32-A366CCEEA1BC}"/>
          </ac:picMkLst>
        </pc:picChg>
      </pc:sldChg>
      <pc:sldChg chg="delSp modSp add replId">
        <pc:chgData name="Pablo Martin Calvo" userId="33475e84de89f0ed" providerId="Windows Live" clId="Web-{1AE793B6-C85D-45D1-9087-2EB78E4F96CC}" dt="2022-05-25T05:38:34.102" v="1912" actId="20577"/>
        <pc:sldMkLst>
          <pc:docMk/>
          <pc:sldMk cId="2407324514" sldId="357"/>
        </pc:sldMkLst>
        <pc:spChg chg="mod">
          <ac:chgData name="Pablo Martin Calvo" userId="33475e84de89f0ed" providerId="Windows Live" clId="Web-{1AE793B6-C85D-45D1-9087-2EB78E4F96CC}" dt="2022-05-25T05:35:56.708" v="1798" actId="20577"/>
          <ac:spMkLst>
            <pc:docMk/>
            <pc:sldMk cId="2407324514" sldId="357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8:34.102" v="1912" actId="20577"/>
          <ac:spMkLst>
            <pc:docMk/>
            <pc:sldMk cId="2407324514" sldId="357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5:38:20.773" v="1899"/>
          <ac:picMkLst>
            <pc:docMk/>
            <pc:sldMk cId="2407324514" sldId="357"/>
            <ac:picMk id="4" creationId="{CAF02735-7DD9-997E-5D8A-249CF39BC1F2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45:50.709" v="1934" actId="1076"/>
        <pc:sldMkLst>
          <pc:docMk/>
          <pc:sldMk cId="3241436475" sldId="358"/>
        </pc:sldMkLst>
        <pc:spChg chg="mod">
          <ac:chgData name="Pablo Martin Calvo" userId="33475e84de89f0ed" providerId="Windows Live" clId="Web-{1AE793B6-C85D-45D1-9087-2EB78E4F96CC}" dt="2022-05-25T05:38:50.852" v="1923" actId="20577"/>
          <ac:spMkLst>
            <pc:docMk/>
            <pc:sldMk cId="3241436475" sldId="358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9:12.915" v="1926" actId="20577"/>
          <ac:spMkLst>
            <pc:docMk/>
            <pc:sldMk cId="3241436475" sldId="358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45:50.709" v="1933" actId="1076"/>
          <ac:picMkLst>
            <pc:docMk/>
            <pc:sldMk cId="3241436475" sldId="358"/>
            <ac:picMk id="4" creationId="{901BD3BB-02BB-411E-80E7-E91F5FB8770B}"/>
          </ac:picMkLst>
        </pc:picChg>
        <pc:picChg chg="add mod">
          <ac:chgData name="Pablo Martin Calvo" userId="33475e84de89f0ed" providerId="Windows Live" clId="Web-{1AE793B6-C85D-45D1-9087-2EB78E4F96CC}" dt="2022-05-25T05:45:50.709" v="1934" actId="1076"/>
          <ac:picMkLst>
            <pc:docMk/>
            <pc:sldMk cId="3241436475" sldId="358"/>
            <ac:picMk id="5" creationId="{ECA4CE53-7459-3624-F455-2572E16477A4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58:55.827" v="2144" actId="1076"/>
        <pc:sldMkLst>
          <pc:docMk/>
          <pc:sldMk cId="4080338419" sldId="359"/>
        </pc:sldMkLst>
        <pc:spChg chg="mod">
          <ac:chgData name="Pablo Martin Calvo" userId="33475e84de89f0ed" providerId="Windows Live" clId="Web-{1AE793B6-C85D-45D1-9087-2EB78E4F96CC}" dt="2022-05-25T05:49:13.385" v="1979" actId="20577"/>
          <ac:spMkLst>
            <pc:docMk/>
            <pc:sldMk cId="4080338419" sldId="35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53:18.101" v="2063" actId="20577"/>
          <ac:spMkLst>
            <pc:docMk/>
            <pc:sldMk cId="4080338419" sldId="35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58:55.827" v="2144" actId="1076"/>
          <ac:picMkLst>
            <pc:docMk/>
            <pc:sldMk cId="4080338419" sldId="359"/>
            <ac:picMk id="4" creationId="{BA61DF89-7499-5C86-8569-121223722C58}"/>
          </ac:picMkLst>
        </pc:picChg>
      </pc:sldChg>
      <pc:sldChg chg="modSp add ord replId">
        <pc:chgData name="Pablo Martin Calvo" userId="33475e84de89f0ed" providerId="Windows Live" clId="Web-{1AE793B6-C85D-45D1-9087-2EB78E4F96CC}" dt="2022-05-25T05:57:06.668" v="2141" actId="20577"/>
        <pc:sldMkLst>
          <pc:docMk/>
          <pc:sldMk cId="2846387149" sldId="360"/>
        </pc:sldMkLst>
        <pc:spChg chg="mod">
          <ac:chgData name="Pablo Martin Calvo" userId="33475e84de89f0ed" providerId="Windows Live" clId="Web-{1AE793B6-C85D-45D1-9087-2EB78E4F96CC}" dt="2022-05-25T05:57:06.668" v="2141" actId="20577"/>
          <ac:spMkLst>
            <pc:docMk/>
            <pc:sldMk cId="2846387149" sldId="360"/>
            <ac:spMk id="3" creationId="{B642C093-7229-DD5E-5230-FB4B1906861D}"/>
          </ac:spMkLst>
        </pc:spChg>
      </pc:sldChg>
      <pc:sldChg chg="delSp modSp add ord replId">
        <pc:chgData name="Pablo Martin Calvo" userId="33475e84de89f0ed" providerId="Windows Live" clId="Web-{1AE793B6-C85D-45D1-9087-2EB78E4F96CC}" dt="2022-05-25T06:00:15.445" v="2252"/>
        <pc:sldMkLst>
          <pc:docMk/>
          <pc:sldMk cId="4137485903" sldId="361"/>
        </pc:sldMkLst>
        <pc:spChg chg="mod">
          <ac:chgData name="Pablo Martin Calvo" userId="33475e84de89f0ed" providerId="Windows Live" clId="Web-{1AE793B6-C85D-45D1-9087-2EB78E4F96CC}" dt="2022-05-25T05:59:13.765" v="2161" actId="20577"/>
          <ac:spMkLst>
            <pc:docMk/>
            <pc:sldMk cId="4137485903" sldId="36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0:14.867" v="2251" actId="20577"/>
          <ac:spMkLst>
            <pc:docMk/>
            <pc:sldMk cId="4137485903" sldId="36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6:00:15.445" v="2252"/>
          <ac:picMkLst>
            <pc:docMk/>
            <pc:sldMk cId="4137485903" sldId="361"/>
            <ac:picMk id="4" creationId="{BA61DF89-7499-5C86-8569-121223722C58}"/>
          </ac:picMkLst>
        </pc:picChg>
      </pc:sldChg>
      <pc:sldChg chg="modSp add replId">
        <pc:chgData name="Pablo Martin Calvo" userId="33475e84de89f0ed" providerId="Windows Live" clId="Web-{1AE793B6-C85D-45D1-9087-2EB78E4F96CC}" dt="2022-05-25T06:08:18.519" v="2382" actId="20577"/>
        <pc:sldMkLst>
          <pc:docMk/>
          <pc:sldMk cId="864449022" sldId="362"/>
        </pc:sldMkLst>
        <pc:spChg chg="mod">
          <ac:chgData name="Pablo Martin Calvo" userId="33475e84de89f0ed" providerId="Windows Live" clId="Web-{1AE793B6-C85D-45D1-9087-2EB78E4F96CC}" dt="2022-05-25T06:00:27.258" v="2276" actId="20577"/>
          <ac:spMkLst>
            <pc:docMk/>
            <pc:sldMk cId="864449022" sldId="36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18.519" v="2382" actId="20577"/>
          <ac:spMkLst>
            <pc:docMk/>
            <pc:sldMk cId="864449022" sldId="362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5T06:07:36.424" v="2339" actId="1076"/>
        <pc:sldMkLst>
          <pc:docMk/>
          <pc:sldMk cId="236378586" sldId="363"/>
        </pc:sldMkLst>
        <pc:spChg chg="mod">
          <ac:chgData name="Pablo Martin Calvo" userId="33475e84de89f0ed" providerId="Windows Live" clId="Web-{1AE793B6-C85D-45D1-9087-2EB78E4F96CC}" dt="2022-05-25T06:01:07.712" v="2288" actId="20577"/>
          <ac:spMkLst>
            <pc:docMk/>
            <pc:sldMk cId="236378586" sldId="36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1:10.337" v="2290" actId="20577"/>
          <ac:spMkLst>
            <pc:docMk/>
            <pc:sldMk cId="236378586" sldId="363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1:19.009" v="2293" actId="1076"/>
          <ac:picMkLst>
            <pc:docMk/>
            <pc:sldMk cId="236378586" sldId="363"/>
            <ac:picMk id="4" creationId="{84484BE4-1C88-1C91-B7D5-620E728E0744}"/>
          </ac:picMkLst>
        </pc:picChg>
        <pc:picChg chg="add mod">
          <ac:chgData name="Pablo Martin Calvo" userId="33475e84de89f0ed" providerId="Windows Live" clId="Web-{1AE793B6-C85D-45D1-9087-2EB78E4F96CC}" dt="2022-05-25T06:07:36.424" v="2339" actId="1076"/>
          <ac:picMkLst>
            <pc:docMk/>
            <pc:sldMk cId="236378586" sldId="363"/>
            <ac:picMk id="5" creationId="{467DD921-7BC2-ED18-4729-E57F0656A6F6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6:09:03.817" v="2443" actId="1076"/>
        <pc:sldMkLst>
          <pc:docMk/>
          <pc:sldMk cId="976318812" sldId="364"/>
        </pc:sldMkLst>
        <pc:spChg chg="mod">
          <ac:chgData name="Pablo Martin Calvo" userId="33475e84de89f0ed" providerId="Windows Live" clId="Web-{1AE793B6-C85D-45D1-9087-2EB78E4F96CC}" dt="2022-05-25T06:08:29.503" v="2393" actId="20577"/>
          <ac:spMkLst>
            <pc:docMk/>
            <pc:sldMk cId="976318812" sldId="36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53.520" v="2439" actId="20577"/>
          <ac:spMkLst>
            <pc:docMk/>
            <pc:sldMk cId="976318812" sldId="36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9:03.817" v="2443" actId="1076"/>
          <ac:picMkLst>
            <pc:docMk/>
            <pc:sldMk cId="976318812" sldId="364"/>
            <ac:picMk id="5" creationId="{982B6443-08D2-9835-8ABA-00FEF1A72BB3}"/>
          </ac:picMkLst>
        </pc:picChg>
      </pc:sldChg>
      <pc:sldChg chg="add del replId">
        <pc:chgData name="Pablo Martin Calvo" userId="33475e84de89f0ed" providerId="Windows Live" clId="Web-{1AE793B6-C85D-45D1-9087-2EB78E4F96CC}" dt="2022-05-25T06:08:57.254" v="2441"/>
        <pc:sldMkLst>
          <pc:docMk/>
          <pc:sldMk cId="1479826278" sldId="365"/>
        </pc:sldMkLst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86DCA484-448A-4EE9-8DF8-34D97B8BC76B}"/>
    <pc:docChg chg="addSld modSld">
      <pc:chgData name="Pablo Martin Calvo" userId="33475e84de89f0ed" providerId="Windows Live" clId="Web-{86DCA484-448A-4EE9-8DF8-34D97B8BC76B}" dt="2022-05-26T07:03:12.070" v="115" actId="20577"/>
      <pc:docMkLst>
        <pc:docMk/>
      </pc:docMkLst>
      <pc:sldChg chg="modSp">
        <pc:chgData name="Pablo Martin Calvo" userId="33475e84de89f0ed" providerId="Windows Live" clId="Web-{86DCA484-448A-4EE9-8DF8-34D97B8BC76B}" dt="2022-05-26T07:01:17.330" v="57" actId="20577"/>
        <pc:sldMkLst>
          <pc:docMk/>
          <pc:sldMk cId="1766337224" sldId="258"/>
        </pc:sldMkLst>
        <pc:spChg chg="mod">
          <ac:chgData name="Pablo Martin Calvo" userId="33475e84de89f0ed" providerId="Windows Live" clId="Web-{86DCA484-448A-4EE9-8DF8-34D97B8BC76B}" dt="2022-05-26T07:01:17.330" v="5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86DCA484-448A-4EE9-8DF8-34D97B8BC76B}" dt="2022-05-26T07:02:40.819" v="68"/>
        <pc:sldMkLst>
          <pc:docMk/>
          <pc:sldMk cId="2431532931" sldId="365"/>
        </pc:sldMkLst>
        <pc:spChg chg="mod">
          <ac:chgData name="Pablo Martin Calvo" userId="33475e84de89f0ed" providerId="Windows Live" clId="Web-{86DCA484-448A-4EE9-8DF8-34D97B8BC76B}" dt="2022-05-26T06:55:46.608" v="12" actId="20577"/>
          <ac:spMkLst>
            <pc:docMk/>
            <pc:sldMk cId="2431532931" sldId="365"/>
            <ac:spMk id="2" creationId="{19079AAE-962B-0556-BB4C-2B8FF1EAD979}"/>
          </ac:spMkLst>
        </pc:spChg>
        <pc:spChg chg="mod">
          <ac:chgData name="Pablo Martin Calvo" userId="33475e84de89f0ed" providerId="Windows Live" clId="Web-{86DCA484-448A-4EE9-8DF8-34D97B8BC76B}" dt="2022-05-26T07:02:35.865" v="63" actId="20577"/>
          <ac:spMkLst>
            <pc:docMk/>
            <pc:sldMk cId="2431532931" sldId="365"/>
            <ac:spMk id="3" creationId="{B642C093-7229-DD5E-5230-FB4B1906861D}"/>
          </ac:spMkLst>
        </pc:spChg>
        <pc:spChg chg="add del mod">
          <ac:chgData name="Pablo Martin Calvo" userId="33475e84de89f0ed" providerId="Windows Live" clId="Web-{86DCA484-448A-4EE9-8DF8-34D97B8BC76B}" dt="2022-05-26T07:02:40.819" v="68"/>
          <ac:spMkLst>
            <pc:docMk/>
            <pc:sldMk cId="2431532931" sldId="365"/>
            <ac:spMk id="6" creationId="{6A2B00B3-39E2-0555-F5D2-E7AC41A08EC7}"/>
          </ac:spMkLst>
        </pc:spChg>
        <pc:picChg chg="del">
          <ac:chgData name="Pablo Martin Calvo" userId="33475e84de89f0ed" providerId="Windows Live" clId="Web-{86DCA484-448A-4EE9-8DF8-34D97B8BC76B}" dt="2022-05-26T06:55:47.842" v="14"/>
          <ac:picMkLst>
            <pc:docMk/>
            <pc:sldMk cId="2431532931" sldId="365"/>
            <ac:picMk id="4" creationId="{901BD3BB-02BB-411E-80E7-E91F5FB8770B}"/>
          </ac:picMkLst>
        </pc:picChg>
        <pc:picChg chg="del">
          <ac:chgData name="Pablo Martin Calvo" userId="33475e84de89f0ed" providerId="Windows Live" clId="Web-{86DCA484-448A-4EE9-8DF8-34D97B8BC76B}" dt="2022-05-26T06:55:47.530" v="13"/>
          <ac:picMkLst>
            <pc:docMk/>
            <pc:sldMk cId="2431532931" sldId="365"/>
            <ac:picMk id="5" creationId="{ECA4CE53-7459-3624-F455-2572E16477A4}"/>
          </ac:picMkLst>
        </pc:picChg>
      </pc:sldChg>
      <pc:sldChg chg="modSp add replId">
        <pc:chgData name="Pablo Martin Calvo" userId="33475e84de89f0ed" providerId="Windows Live" clId="Web-{86DCA484-448A-4EE9-8DF8-34D97B8BC76B}" dt="2022-05-26T07:03:12.070" v="115" actId="20577"/>
        <pc:sldMkLst>
          <pc:docMk/>
          <pc:sldMk cId="4051948679" sldId="366"/>
        </pc:sldMkLst>
        <pc:spChg chg="mod">
          <ac:chgData name="Pablo Martin Calvo" userId="33475e84de89f0ed" providerId="Windows Live" clId="Web-{86DCA484-448A-4EE9-8DF8-34D97B8BC76B}" dt="2022-05-26T07:02:50.507" v="81" actId="20577"/>
          <ac:spMkLst>
            <pc:docMk/>
            <pc:sldMk cId="4051948679" sldId="366"/>
            <ac:spMk id="2" creationId="{19079AAE-962B-0556-BB4C-2B8FF1EAD979}"/>
          </ac:spMkLst>
        </pc:spChg>
        <pc:spChg chg="mod">
          <ac:chgData name="Pablo Martin Calvo" userId="33475e84de89f0ed" providerId="Windows Live" clId="Web-{86DCA484-448A-4EE9-8DF8-34D97B8BC76B}" dt="2022-05-26T07:03:12.070" v="115" actId="20577"/>
          <ac:spMkLst>
            <pc:docMk/>
            <pc:sldMk cId="4051948679" sldId="366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25/05/2022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image-net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aggle.com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XuK6gekU1Y" TargetMode="External"/><Relationship Id="rId2" Type="http://schemas.openxmlformats.org/officeDocument/2006/relationships/hyperlink" Target="https://www.kaggl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10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Introduction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Machine </a:t>
            </a:r>
            <a:r>
              <a:rPr lang="es-ES" dirty="0" err="1">
                <a:cs typeface="Calibri"/>
              </a:rPr>
              <a:t>Learning</a:t>
            </a:r>
            <a:endParaRPr lang="es-ES" dirty="0" err="1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 </a:t>
            </a:r>
            <a:r>
              <a:rPr lang="es-ES" dirty="0" err="1">
                <a:cs typeface="Calibri"/>
              </a:rPr>
              <a:t>first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example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Machine </a:t>
            </a:r>
            <a:r>
              <a:rPr lang="es-ES" dirty="0" err="1">
                <a:cs typeface="Calibri"/>
              </a:rPr>
              <a:t>Learning</a:t>
            </a:r>
            <a:endParaRPr lang="es-ES" dirty="0" err="1"/>
          </a:p>
          <a:p>
            <a:r>
              <a:rPr lang="es-ES" dirty="0">
                <a:ea typeface="Calibri" panose="020F0502020204030204"/>
                <a:cs typeface="Calibri"/>
              </a:rPr>
              <a:t>AI -&gt; Machine </a:t>
            </a:r>
            <a:r>
              <a:rPr lang="es-ES" dirty="0" err="1">
                <a:ea typeface="Calibri" panose="020F0502020204030204"/>
                <a:cs typeface="Calibri"/>
              </a:rPr>
              <a:t>Learning</a:t>
            </a:r>
            <a:r>
              <a:rPr lang="es-ES" dirty="0">
                <a:ea typeface="Calibri" panose="020F0502020204030204"/>
                <a:cs typeface="Calibri"/>
              </a:rPr>
              <a:t> -&gt; </a:t>
            </a:r>
            <a:r>
              <a:rPr lang="es-ES" dirty="0" err="1">
                <a:ea typeface="Calibri" panose="020F0502020204030204"/>
                <a:cs typeface="Calibri"/>
              </a:rPr>
              <a:t>Supervised</a:t>
            </a:r>
            <a:r>
              <a:rPr lang="es-ES" dirty="0">
                <a:ea typeface="Calibri" panose="020F0502020204030204"/>
                <a:cs typeface="Calibri"/>
              </a:rPr>
              <a:t> Machine </a:t>
            </a:r>
            <a:r>
              <a:rPr lang="es-ES" dirty="0" err="1">
                <a:ea typeface="Calibri" panose="020F0502020204030204"/>
                <a:cs typeface="Calibri"/>
              </a:rPr>
              <a:t>Learning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A bit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history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Tortilla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90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Popular as </a:t>
            </a:r>
            <a:r>
              <a:rPr lang="es-ES" dirty="0" err="1">
                <a:ea typeface="Calibri" panose="020F0502020204030204"/>
                <a:cs typeface="Calibri"/>
              </a:rPr>
              <a:t>hell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Easy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Can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help</a:t>
            </a:r>
            <a:r>
              <a:rPr lang="es-ES" dirty="0">
                <a:ea typeface="Calibri" panose="020F0502020204030204"/>
                <a:cs typeface="Calibri"/>
              </a:rPr>
              <a:t> me </a:t>
            </a:r>
            <a:r>
              <a:rPr lang="es-ES" dirty="0" err="1">
                <a:ea typeface="Calibri" panose="020F0502020204030204"/>
                <a:cs typeface="Calibri"/>
              </a:rPr>
              <a:t>write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some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code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cook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Un plato con un pan&#10;&#10;Descripción generada automáticamente">
            <a:extLst>
              <a:ext uri="{FF2B5EF4-FFF2-40B4-BE49-F238E27FC236}">
                <a16:creationId xmlns:a16="http://schemas.microsoft.com/office/drawing/2014/main" id="{5A6AD323-3CAA-F382-CC4A-57F3479DC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965" y="1692965"/>
            <a:ext cx="3461026" cy="346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9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Titanic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90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Sank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15th April 1912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2,242 </a:t>
            </a:r>
            <a:r>
              <a:rPr lang="es-ES" dirty="0" err="1">
                <a:ea typeface="Calibri" panose="020F0502020204030204"/>
                <a:cs typeface="Calibri"/>
              </a:rPr>
              <a:t>people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board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Around</a:t>
            </a:r>
            <a:r>
              <a:rPr lang="es-ES" dirty="0">
                <a:ea typeface="Calibri" panose="020F0502020204030204"/>
                <a:cs typeface="Calibri"/>
              </a:rPr>
              <a:t> 1,500 </a:t>
            </a:r>
            <a:r>
              <a:rPr lang="es-ES" dirty="0" err="1">
                <a:ea typeface="Calibri" panose="020F0502020204030204"/>
                <a:cs typeface="Calibri"/>
              </a:rPr>
              <a:t>died</a:t>
            </a:r>
            <a:r>
              <a:rPr lang="es-ES" dirty="0">
                <a:ea typeface="Calibri" panose="020F0502020204030204"/>
                <a:cs typeface="Calibri"/>
              </a:rPr>
              <a:t>, 800 </a:t>
            </a:r>
            <a:r>
              <a:rPr lang="es-ES" dirty="0" err="1">
                <a:ea typeface="Calibri" panose="020F0502020204030204"/>
                <a:cs typeface="Calibri"/>
              </a:rPr>
              <a:t>survived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Can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help</a:t>
            </a:r>
            <a:r>
              <a:rPr lang="es-ES" dirty="0">
                <a:ea typeface="Calibri" panose="020F0502020204030204"/>
                <a:cs typeface="Calibri"/>
              </a:rPr>
              <a:t> me </a:t>
            </a:r>
            <a:r>
              <a:rPr lang="es-ES" dirty="0" err="1">
                <a:ea typeface="Calibri" panose="020F0502020204030204"/>
                <a:cs typeface="Calibri"/>
              </a:rPr>
              <a:t>write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code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predict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survives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5" descr="Imagen en blanco y negro de un barco en el agua&#10;&#10;Descripción generada automáticamente">
            <a:extLst>
              <a:ext uri="{FF2B5EF4-FFF2-40B4-BE49-F238E27FC236}">
                <a16:creationId xmlns:a16="http://schemas.microsoft.com/office/drawing/2014/main" id="{F1C3F11B-1C55-9B76-6D56-5687A07D5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728" y="1923704"/>
            <a:ext cx="4072283" cy="299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39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First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clue</a:t>
            </a:r>
            <a:endParaRPr lang="es-ES" dirty="0" err="1"/>
          </a:p>
        </p:txBody>
      </p:sp>
      <p:pic>
        <p:nvPicPr>
          <p:cNvPr id="4" name="Imagen 5" descr="Gráfico, Histograma&#10;&#10;Descripción generada automáticamente">
            <a:extLst>
              <a:ext uri="{FF2B5EF4-FFF2-40B4-BE49-F238E27FC236}">
                <a16:creationId xmlns:a16="http://schemas.microsoft.com/office/drawing/2014/main" id="{C92FF953-C4AC-470C-592A-B5A0A9DB2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705" y="1641693"/>
            <a:ext cx="6652589" cy="425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54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Second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Clue</a:t>
            </a:r>
          </a:p>
        </p:txBody>
      </p:sp>
      <p:pic>
        <p:nvPicPr>
          <p:cNvPr id="3" name="Imagen 4" descr="Gráfico, Histograma&#10;&#10;Descripción generada automáticamente">
            <a:extLst>
              <a:ext uri="{FF2B5EF4-FFF2-40B4-BE49-F238E27FC236}">
                <a16:creationId xmlns:a16="http://schemas.microsoft.com/office/drawing/2014/main" id="{5507F730-3B7A-CA73-7894-7AB4368D9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053" y="1420822"/>
            <a:ext cx="6983894" cy="446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64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Third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Clue</a:t>
            </a:r>
          </a:p>
        </p:txBody>
      </p:sp>
      <p:pic>
        <p:nvPicPr>
          <p:cNvPr id="4" name="Imagen 4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5E693227-368F-3E93-2CE5-C867A75377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87" r="-121" b="289"/>
          <a:stretch/>
        </p:blipFill>
        <p:spPr>
          <a:xfrm>
            <a:off x="3370849" y="1559558"/>
            <a:ext cx="5447227" cy="464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023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Titanic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90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Can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help</a:t>
            </a:r>
            <a:r>
              <a:rPr lang="es-ES" dirty="0">
                <a:cs typeface="Calibri"/>
              </a:rPr>
              <a:t> me </a:t>
            </a:r>
            <a:r>
              <a:rPr lang="es-ES" dirty="0" err="1">
                <a:cs typeface="Calibri"/>
              </a:rPr>
              <a:t>now</a:t>
            </a:r>
            <a:r>
              <a:rPr lang="es-ES" dirty="0">
                <a:cs typeface="Calibri"/>
              </a:rPr>
              <a:t>?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5" descr="Imagen en blanco y negro de un barco en el agua&#10;&#10;Descripción generada automáticamente">
            <a:extLst>
              <a:ext uri="{FF2B5EF4-FFF2-40B4-BE49-F238E27FC236}">
                <a16:creationId xmlns:a16="http://schemas.microsoft.com/office/drawing/2014/main" id="{F1C3F11B-1C55-9B76-6D56-5687A07D5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728" y="1923704"/>
            <a:ext cx="4072283" cy="299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7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Artificial </a:t>
            </a:r>
            <a:r>
              <a:rPr lang="es-ES" dirty="0" err="1">
                <a:cs typeface="Calibri Light"/>
              </a:rPr>
              <a:t>Intelligence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0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b="1" dirty="0" err="1">
                <a:ea typeface="Calibri" panose="020F0502020204030204"/>
                <a:cs typeface="Calibri"/>
              </a:rPr>
              <a:t>Ranks</a:t>
            </a:r>
            <a:r>
              <a:rPr lang="es-ES" b="1" dirty="0">
                <a:ea typeface="Calibri" panose="020F0502020204030204"/>
                <a:cs typeface="Calibri"/>
              </a:rPr>
              <a:t> </a:t>
            </a:r>
            <a:r>
              <a:rPr lang="es-ES" b="1" dirty="0" err="1">
                <a:ea typeface="Calibri" panose="020F0502020204030204"/>
                <a:cs typeface="Calibri"/>
              </a:rPr>
              <a:t>high</a:t>
            </a:r>
            <a:r>
              <a:rPr lang="es-ES" b="1" dirty="0">
                <a:ea typeface="Calibri" panose="020F0502020204030204"/>
                <a:cs typeface="Calibri"/>
              </a:rPr>
              <a:t> </a:t>
            </a:r>
            <a:r>
              <a:rPr lang="es-ES" b="1" dirty="0" err="1">
                <a:ea typeface="Calibri" panose="020F0502020204030204"/>
                <a:cs typeface="Calibri"/>
              </a:rPr>
              <a:t>on</a:t>
            </a:r>
            <a:r>
              <a:rPr lang="es-ES" b="1" dirty="0">
                <a:ea typeface="Calibri" panose="020F0502020204030204"/>
                <a:cs typeface="Calibri"/>
              </a:rPr>
              <a:t> </a:t>
            </a:r>
            <a:r>
              <a:rPr lang="es-ES" b="1" dirty="0" err="1">
                <a:ea typeface="Calibri" panose="020F0502020204030204"/>
                <a:cs typeface="Calibri"/>
              </a:rPr>
              <a:t>the</a:t>
            </a:r>
            <a:r>
              <a:rPr lang="es-ES" b="1" dirty="0">
                <a:ea typeface="Calibri" panose="020F0502020204030204"/>
                <a:cs typeface="Calibri"/>
              </a:rPr>
              <a:t> </a:t>
            </a:r>
            <a:r>
              <a:rPr lang="es-ES" b="1" dirty="0" err="1">
                <a:ea typeface="Calibri" panose="020F0502020204030204"/>
                <a:cs typeface="Calibri"/>
              </a:rPr>
              <a:t>most-misused-terms</a:t>
            </a:r>
            <a:r>
              <a:rPr lang="es-ES" b="1" dirty="0">
                <a:ea typeface="Calibri" panose="020F0502020204030204"/>
                <a:cs typeface="Calibri"/>
              </a:rPr>
              <a:t> rankings</a:t>
            </a:r>
            <a:endParaRPr lang="es-ES" b="1" dirty="0"/>
          </a:p>
          <a:p>
            <a:r>
              <a:rPr lang="es-ES" dirty="0" err="1">
                <a:ea typeface="Calibri" panose="020F0502020204030204"/>
                <a:cs typeface="Calibri"/>
              </a:rPr>
              <a:t>Generally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methods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replicate</a:t>
            </a:r>
            <a:r>
              <a:rPr lang="es-ES" dirty="0">
                <a:ea typeface="Calibri" panose="020F0502020204030204"/>
                <a:cs typeface="Calibri"/>
              </a:rPr>
              <a:t> human </a:t>
            </a:r>
            <a:r>
              <a:rPr lang="es-ES" dirty="0" err="1">
                <a:ea typeface="Calibri" panose="020F0502020204030204"/>
                <a:cs typeface="Calibri"/>
              </a:rPr>
              <a:t>intelligence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activities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such</a:t>
            </a:r>
            <a:r>
              <a:rPr lang="es-ES" dirty="0">
                <a:ea typeface="Calibri" panose="020F0502020204030204"/>
                <a:cs typeface="Calibri"/>
              </a:rPr>
              <a:t> as: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Reasoning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Learning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Understanding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information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Machine </a:t>
            </a:r>
            <a:r>
              <a:rPr lang="es-ES" dirty="0" err="1">
                <a:ea typeface="Calibri" panose="020F0502020204030204"/>
                <a:cs typeface="Calibri"/>
              </a:rPr>
              <a:t>Learning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part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Artificial </a:t>
            </a:r>
            <a:r>
              <a:rPr lang="es-ES" dirty="0" err="1">
                <a:ea typeface="Calibri" panose="020F0502020204030204"/>
                <a:cs typeface="Calibri"/>
              </a:rPr>
              <a:t>Intelligence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E3516AB0-6AB4-9552-171D-04BE72CD0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5357" y="2712693"/>
            <a:ext cx="4609547" cy="259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59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Machine </a:t>
            </a:r>
            <a:r>
              <a:rPr lang="es-ES" dirty="0" err="1">
                <a:cs typeface="Calibri Light"/>
              </a:rPr>
              <a:t>Learning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17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Ranks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high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most-misused-terms</a:t>
            </a:r>
            <a:r>
              <a:rPr lang="es-ES" dirty="0">
                <a:ea typeface="Calibri" panose="020F0502020204030204"/>
                <a:cs typeface="Calibri"/>
              </a:rPr>
              <a:t> rankings, </a:t>
            </a:r>
            <a:r>
              <a:rPr lang="es-ES" dirty="0" err="1">
                <a:ea typeface="Calibri" panose="020F0502020204030204"/>
                <a:cs typeface="Calibri"/>
              </a:rPr>
              <a:t>although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not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high</a:t>
            </a:r>
            <a:r>
              <a:rPr lang="es-ES" dirty="0">
                <a:ea typeface="Calibri" panose="020F0502020204030204"/>
                <a:cs typeface="Calibri"/>
              </a:rPr>
              <a:t> as Artificial </a:t>
            </a:r>
            <a:r>
              <a:rPr lang="es-ES" dirty="0" err="1">
                <a:ea typeface="Calibri" panose="020F0502020204030204"/>
                <a:cs typeface="Calibri"/>
              </a:rPr>
              <a:t>Intelligence</a:t>
            </a:r>
            <a:endParaRPr lang="es-ES" dirty="0" err="1"/>
          </a:p>
          <a:p>
            <a:r>
              <a:rPr lang="es-ES" dirty="0">
                <a:ea typeface="Calibri" panose="020F0502020204030204"/>
                <a:cs typeface="Calibri"/>
              </a:rPr>
              <a:t>Field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research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learn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relationships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patterns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datasets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Jokes</a:t>
            </a:r>
            <a:r>
              <a:rPr lang="es-ES" dirty="0">
                <a:ea typeface="Calibri" panose="020F0502020204030204"/>
                <a:cs typeface="Calibri"/>
              </a:rPr>
              <a:t> aside, </a:t>
            </a:r>
            <a:r>
              <a:rPr lang="es-ES" dirty="0" err="1">
                <a:ea typeface="Calibri" panose="020F0502020204030204"/>
                <a:cs typeface="Calibri"/>
              </a:rPr>
              <a:t>great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toolbox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many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interesting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1396E20A-1AD9-C5E4-878F-27D4FEC90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0226" y="1342176"/>
            <a:ext cx="3527285" cy="417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32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Examples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Financial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Scoring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thingy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phone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recognizes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people</a:t>
            </a:r>
            <a:r>
              <a:rPr lang="es-ES" dirty="0">
                <a:ea typeface="Calibri" panose="020F0502020204030204"/>
                <a:cs typeface="Calibri"/>
              </a:rPr>
              <a:t> faces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pictures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Gmail spam </a:t>
            </a:r>
            <a:r>
              <a:rPr lang="es-ES" dirty="0" err="1">
                <a:ea typeface="Calibri" panose="020F0502020204030204"/>
                <a:cs typeface="Calibri"/>
              </a:rPr>
              <a:t>filter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banking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labels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transaction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suspicious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Money </a:t>
            </a:r>
            <a:r>
              <a:rPr lang="es-ES" dirty="0" err="1">
                <a:ea typeface="Calibri" panose="020F0502020204030204"/>
                <a:cs typeface="Calibri"/>
              </a:rPr>
              <a:t>Laundering</a:t>
            </a:r>
            <a:r>
              <a:rPr lang="es-ES" dirty="0">
                <a:ea typeface="Calibri" panose="020F0502020204030204"/>
                <a:cs typeface="Calibri"/>
              </a:rPr>
              <a:t>/</a:t>
            </a:r>
            <a:r>
              <a:rPr lang="es-ES" dirty="0" err="1">
                <a:ea typeface="Calibri" panose="020F0502020204030204"/>
                <a:cs typeface="Calibri"/>
              </a:rPr>
              <a:t>Terrorist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financing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players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Starcraft</a:t>
            </a:r>
            <a:r>
              <a:rPr lang="es-ES" dirty="0">
                <a:ea typeface="Calibri" panose="020F0502020204030204"/>
                <a:cs typeface="Calibri"/>
              </a:rPr>
              <a:t> II in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whole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Self-driving</a:t>
            </a:r>
            <a:r>
              <a:rPr lang="es-ES" dirty="0">
                <a:ea typeface="Calibri" panose="020F0502020204030204"/>
                <a:cs typeface="Calibri"/>
              </a:rPr>
              <a:t> cars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Detecting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ilegally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built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swimming</a:t>
            </a:r>
            <a:r>
              <a:rPr lang="es-ES" dirty="0">
                <a:ea typeface="Calibri" panose="020F0502020204030204"/>
                <a:cs typeface="Calibri"/>
              </a:rPr>
              <a:t> pools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3814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Branches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Machine </a:t>
            </a:r>
            <a:r>
              <a:rPr lang="es-ES" dirty="0" err="1">
                <a:cs typeface="Calibri Light"/>
              </a:rPr>
              <a:t>Learning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Supervised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Predicting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some</a:t>
            </a:r>
            <a:r>
              <a:rPr lang="es-ES" dirty="0">
                <a:ea typeface="Calibri" panose="020F0502020204030204"/>
                <a:cs typeface="Calibri"/>
              </a:rPr>
              <a:t> data </a:t>
            </a:r>
            <a:r>
              <a:rPr lang="es-ES" dirty="0" err="1">
                <a:ea typeface="Calibri" panose="020F0502020204030204"/>
                <a:cs typeface="Calibri"/>
              </a:rPr>
              <a:t>from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other</a:t>
            </a:r>
            <a:r>
              <a:rPr lang="es-ES" dirty="0">
                <a:ea typeface="Calibri" panose="020F0502020204030204"/>
                <a:cs typeface="Calibri"/>
              </a:rPr>
              <a:t> data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Most</a:t>
            </a:r>
            <a:r>
              <a:rPr lang="es-ES" dirty="0">
                <a:ea typeface="Calibri" panose="020F0502020204030204"/>
                <a:cs typeface="Calibri"/>
              </a:rPr>
              <a:t> popular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cover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here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Unsupervised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Uncovering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unknown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patterns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data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Reinforcement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Learning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Training </a:t>
            </a:r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interactive </a:t>
            </a:r>
            <a:r>
              <a:rPr lang="es-ES" dirty="0" err="1">
                <a:ea typeface="Calibri" panose="020F0502020204030204"/>
                <a:cs typeface="Calibri"/>
              </a:rPr>
              <a:t>agent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Agent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interacts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environment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learns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4188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Supervised</a:t>
            </a:r>
            <a:r>
              <a:rPr lang="es-ES" dirty="0">
                <a:cs typeface="Calibri Light"/>
              </a:rPr>
              <a:t> Machine </a:t>
            </a:r>
            <a:r>
              <a:rPr lang="es-ES" dirty="0" err="1">
                <a:cs typeface="Calibri Light"/>
              </a:rPr>
              <a:t>Learning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Learn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relationship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between</a:t>
            </a:r>
            <a:r>
              <a:rPr lang="es-ES" dirty="0">
                <a:ea typeface="Calibri" panose="020F0502020204030204"/>
                <a:cs typeface="Calibri"/>
              </a:rPr>
              <a:t> predictive </a:t>
            </a:r>
            <a:r>
              <a:rPr lang="es-ES" dirty="0" err="1">
                <a:ea typeface="Calibri" panose="020F0502020204030204"/>
                <a:cs typeface="Calibri"/>
              </a:rPr>
              <a:t>labels</a:t>
            </a:r>
            <a:r>
              <a:rPr lang="es-ES" dirty="0">
                <a:ea typeface="Calibri" panose="020F0502020204030204"/>
                <a:cs typeface="Calibri"/>
              </a:rPr>
              <a:t> and a target </a:t>
            </a:r>
            <a:r>
              <a:rPr lang="es-ES" dirty="0" err="1">
                <a:ea typeface="Calibri" panose="020F0502020204030204"/>
                <a:cs typeface="Calibri"/>
              </a:rPr>
              <a:t>label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Tabla&#10;&#10;Descripción generada automáticamente">
            <a:extLst>
              <a:ext uri="{FF2B5EF4-FFF2-40B4-BE49-F238E27FC236}">
                <a16:creationId xmlns:a16="http://schemas.microsoft.com/office/drawing/2014/main" id="{AE74AA09-8D90-2C3F-9369-728A38DE5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139" y="2976555"/>
            <a:ext cx="7966765" cy="32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49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Two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families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Classification</a:t>
            </a:r>
            <a:r>
              <a:rPr lang="es-ES" dirty="0">
                <a:ea typeface="Calibri" panose="020F0502020204030204"/>
                <a:cs typeface="Calibri"/>
              </a:rPr>
              <a:t>: </a:t>
            </a:r>
            <a:r>
              <a:rPr lang="es-ES" dirty="0" err="1">
                <a:ea typeface="Calibri" panose="020F0502020204030204"/>
                <a:cs typeface="Calibri"/>
              </a:rPr>
              <a:t>Categorical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labels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Survived</a:t>
            </a:r>
            <a:r>
              <a:rPr lang="es-ES" dirty="0">
                <a:ea typeface="Calibri" panose="020F0502020204030204"/>
                <a:cs typeface="Calibri"/>
              </a:rPr>
              <a:t>/</a:t>
            </a:r>
            <a:r>
              <a:rPr lang="es-ES" dirty="0" err="1">
                <a:ea typeface="Calibri" panose="020F0502020204030204"/>
                <a:cs typeface="Calibri"/>
              </a:rPr>
              <a:t>Died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Cat/</a:t>
            </a:r>
            <a:r>
              <a:rPr lang="es-ES" dirty="0" err="1">
                <a:ea typeface="Calibri" panose="020F0502020204030204"/>
                <a:cs typeface="Calibri"/>
              </a:rPr>
              <a:t>Dog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English/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Spanish</a:t>
            </a:r>
            <a:r>
              <a:rPr lang="es-ES" dirty="0">
                <a:ea typeface="Calibri" panose="020F0502020204030204"/>
                <a:cs typeface="Calibri"/>
              </a:rPr>
              <a:t>/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Chinese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Regression</a:t>
            </a:r>
            <a:r>
              <a:rPr lang="es-ES" dirty="0">
                <a:ea typeface="Calibri" panose="020F0502020204030204"/>
                <a:cs typeface="Calibri"/>
              </a:rPr>
              <a:t>: </a:t>
            </a:r>
            <a:r>
              <a:rPr lang="es-ES" dirty="0" err="1">
                <a:ea typeface="Calibri" panose="020F0502020204030204"/>
                <a:cs typeface="Calibri"/>
              </a:rPr>
              <a:t>Numerical</a:t>
            </a:r>
            <a:r>
              <a:rPr lang="es-ES" dirty="0">
                <a:ea typeface="Calibri" panose="020F0502020204030204"/>
                <a:cs typeface="Calibri"/>
              </a:rPr>
              <a:t> Outputs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Price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house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Temperature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next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hour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Number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cars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through</a:t>
            </a:r>
            <a:r>
              <a:rPr lang="es-ES" dirty="0">
                <a:ea typeface="Calibri" panose="020F0502020204030204"/>
                <a:cs typeface="Calibri"/>
              </a:rPr>
              <a:t> Diagonal </a:t>
            </a:r>
            <a:r>
              <a:rPr lang="es-ES" dirty="0" err="1">
                <a:ea typeface="Calibri" panose="020F0502020204030204"/>
                <a:cs typeface="Calibri"/>
              </a:rPr>
              <a:t>tomorrow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5045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Possibilities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hoping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relationship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between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explanatory</a:t>
            </a:r>
            <a:r>
              <a:rPr lang="es-ES" dirty="0">
                <a:ea typeface="Calibri" panose="020F0502020204030204"/>
                <a:cs typeface="Calibri"/>
              </a:rPr>
              <a:t> variables (</a:t>
            </a:r>
            <a:r>
              <a:rPr lang="es-ES" dirty="0" err="1">
                <a:ea typeface="Calibri" panose="020F0502020204030204"/>
                <a:cs typeface="Calibri"/>
              </a:rPr>
              <a:t>features</a:t>
            </a:r>
            <a:r>
              <a:rPr lang="es-ES" dirty="0">
                <a:ea typeface="Calibri" panose="020F0502020204030204"/>
                <a:cs typeface="Calibri"/>
              </a:rPr>
              <a:t>) and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explained</a:t>
            </a:r>
            <a:r>
              <a:rPr lang="es-ES" dirty="0">
                <a:ea typeface="Calibri" panose="020F0502020204030204"/>
                <a:cs typeface="Calibri"/>
              </a:rPr>
              <a:t> variable (target)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no </a:t>
            </a:r>
            <a:r>
              <a:rPr lang="es-ES" dirty="0" err="1">
                <a:ea typeface="Calibri" panose="020F0502020204030204"/>
                <a:cs typeface="Calibri"/>
              </a:rPr>
              <a:t>relationship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exists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there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no </a:t>
            </a:r>
            <a:r>
              <a:rPr lang="es-ES" dirty="0" err="1">
                <a:ea typeface="Calibri" panose="020F0502020204030204"/>
                <a:cs typeface="Calibri"/>
              </a:rPr>
              <a:t>miracle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no data,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nothing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do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9641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Unsupervised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Learning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Nobody</a:t>
            </a:r>
            <a:r>
              <a:rPr lang="es-ES" dirty="0">
                <a:ea typeface="Calibri" panose="020F0502020204030204"/>
                <a:cs typeface="Calibri"/>
              </a:rPr>
              <a:t> has </a:t>
            </a:r>
            <a:r>
              <a:rPr lang="es-ES" dirty="0" err="1">
                <a:ea typeface="Calibri" panose="020F0502020204030204"/>
                <a:cs typeface="Calibri"/>
              </a:rPr>
              <a:t>labeled</a:t>
            </a:r>
            <a:r>
              <a:rPr lang="es-ES" dirty="0">
                <a:ea typeface="Calibri" panose="020F0502020204030204"/>
                <a:cs typeface="Calibri"/>
              </a:rPr>
              <a:t> data (</a:t>
            </a:r>
            <a:r>
              <a:rPr lang="es-ES" dirty="0" err="1">
                <a:ea typeface="Calibri" panose="020F0502020204030204"/>
                <a:cs typeface="Calibri"/>
              </a:rPr>
              <a:t>there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no target variable)</a:t>
            </a:r>
            <a:endParaRPr lang="es-ES" dirty="0"/>
          </a:p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don't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really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know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looking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spot </a:t>
            </a:r>
            <a:r>
              <a:rPr lang="es-ES" dirty="0" err="1">
                <a:ea typeface="Calibri" panose="020F0502020204030204"/>
                <a:cs typeface="Calibri"/>
              </a:rPr>
              <a:t>patterns</a:t>
            </a:r>
            <a:r>
              <a:rPr lang="es-ES" dirty="0">
                <a:ea typeface="Calibri" panose="020F0502020204030204"/>
                <a:cs typeface="Calibri"/>
              </a:rPr>
              <a:t> in a </a:t>
            </a:r>
            <a:r>
              <a:rPr lang="es-ES" dirty="0" err="1">
                <a:ea typeface="Calibri" panose="020F0502020204030204"/>
                <a:cs typeface="Calibri"/>
              </a:rPr>
              <a:t>dataset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Typically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associated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clustering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BA61DF89-7499-5C86-8569-121223722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226" y="3922986"/>
            <a:ext cx="6398591" cy="28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38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Possibilities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Helps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organize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unstructured</a:t>
            </a:r>
            <a:r>
              <a:rPr lang="es-ES" dirty="0">
                <a:cs typeface="Calibri"/>
              </a:rPr>
              <a:t> data (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instance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cluster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customer</a:t>
            </a:r>
            <a:r>
              <a:rPr lang="es-ES" dirty="0">
                <a:cs typeface="Calibri"/>
              </a:rPr>
              <a:t> base </a:t>
            </a:r>
            <a:r>
              <a:rPr lang="es-ES" dirty="0" err="1">
                <a:cs typeface="Calibri"/>
              </a:rPr>
              <a:t>depending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customer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behaviour</a:t>
            </a:r>
            <a:r>
              <a:rPr lang="es-ES" dirty="0">
                <a:cs typeface="Calibri"/>
              </a:rPr>
              <a:t>)</a:t>
            </a:r>
            <a:endParaRPr lang="es-ES" dirty="0"/>
          </a:p>
          <a:p>
            <a:r>
              <a:rPr lang="es-ES" dirty="0">
                <a:ea typeface="Calibri" panose="020F0502020204030204"/>
                <a:cs typeface="Calibri"/>
              </a:rPr>
              <a:t>Reduce </a:t>
            </a:r>
            <a:r>
              <a:rPr lang="es-ES" dirty="0" err="1">
                <a:ea typeface="Calibri" panose="020F0502020204030204"/>
                <a:cs typeface="Calibri"/>
              </a:rPr>
              <a:t>dimensionality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simplify</a:t>
            </a:r>
            <a:r>
              <a:rPr lang="es-ES" dirty="0">
                <a:ea typeface="Calibri" panose="020F0502020204030204"/>
                <a:cs typeface="Calibri"/>
              </a:rPr>
              <a:t> data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many</a:t>
            </a:r>
            <a:r>
              <a:rPr lang="es-ES" dirty="0">
                <a:ea typeface="Calibri" panose="020F0502020204030204"/>
                <a:cs typeface="Calibri"/>
              </a:rPr>
              <a:t> variables </a:t>
            </a:r>
            <a:r>
              <a:rPr lang="es-ES" dirty="0" err="1">
                <a:ea typeface="Calibri" panose="020F0502020204030204"/>
                <a:cs typeface="Calibri"/>
              </a:rPr>
              <a:t>into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fewer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ones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6387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Reinforcement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Learning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Innovative, </a:t>
            </a:r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quite </a:t>
            </a:r>
            <a:r>
              <a:rPr lang="es-ES" dirty="0" err="1">
                <a:ea typeface="Calibri" panose="020F0502020204030204"/>
                <a:cs typeface="Calibri"/>
              </a:rPr>
              <a:t>complex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train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"</a:t>
            </a:r>
            <a:r>
              <a:rPr lang="es-ES" dirty="0" err="1">
                <a:ea typeface="Calibri" panose="020F0502020204030204"/>
                <a:cs typeface="Calibri"/>
              </a:rPr>
              <a:t>agent</a:t>
            </a:r>
            <a:r>
              <a:rPr lang="es-ES" dirty="0">
                <a:ea typeface="Calibri" panose="020F0502020204030204"/>
                <a:cs typeface="Calibri"/>
              </a:rPr>
              <a:t>"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decisions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agent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conscious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environment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agent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rewarded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punished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depending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result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actions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7485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Playing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Imagen que contiene objeto, persona, tabla, pasto&#10;&#10;Descripción generada automáticamente">
            <a:extLst>
              <a:ext uri="{FF2B5EF4-FFF2-40B4-BE49-F238E27FC236}">
                <a16:creationId xmlns:a16="http://schemas.microsoft.com/office/drawing/2014/main" id="{84484BE4-1C88-1C91-B7D5-620E728E0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97" y="2336724"/>
            <a:ext cx="5305285" cy="2979681"/>
          </a:xfrm>
          <a:prstGeom prst="rect">
            <a:avLst/>
          </a:prstGeom>
        </p:spPr>
      </p:pic>
      <p:pic>
        <p:nvPicPr>
          <p:cNvPr id="5" name="Imagen 5" descr="Diagrama&#10;&#10;Descripción generada automáticamente">
            <a:extLst>
              <a:ext uri="{FF2B5EF4-FFF2-40B4-BE49-F238E27FC236}">
                <a16:creationId xmlns:a16="http://schemas.microsoft.com/office/drawing/2014/main" id="{467DD921-7BC2-ED18-4729-E57F0656A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748" y="2591298"/>
            <a:ext cx="5603460" cy="245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78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Possibilities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Replacing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maker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modelling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rewards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state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difficult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4449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Could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apply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Reinforcement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case 1?</a:t>
            </a: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5" descr="Diagrama&#10;&#10;Descripción generada automáticamente">
            <a:extLst>
              <a:ext uri="{FF2B5EF4-FFF2-40B4-BE49-F238E27FC236}">
                <a16:creationId xmlns:a16="http://schemas.microsoft.com/office/drawing/2014/main" id="{982B6443-08D2-9835-8ABA-00FEF1A72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792" y="2779037"/>
            <a:ext cx="5603460" cy="245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18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so </a:t>
            </a:r>
            <a:r>
              <a:rPr lang="es-ES" dirty="0" err="1">
                <a:cs typeface="Calibri Light"/>
              </a:rPr>
              <a:t>damn</a:t>
            </a:r>
            <a:r>
              <a:rPr lang="es-ES" dirty="0">
                <a:cs typeface="Calibri Light"/>
              </a:rPr>
              <a:t> popular?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5342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Right</a:t>
            </a:r>
            <a:r>
              <a:rPr lang="es-ES" dirty="0">
                <a:cs typeface="Calibri"/>
              </a:rPr>
              <a:t> place, </a:t>
            </a:r>
            <a:r>
              <a:rPr lang="es-ES" dirty="0" err="1">
                <a:cs typeface="Calibri"/>
              </a:rPr>
              <a:t>right</a:t>
            </a:r>
            <a:r>
              <a:rPr lang="es-ES" dirty="0">
                <a:cs typeface="Calibri"/>
              </a:rPr>
              <a:t> time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math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missed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data and </a:t>
            </a:r>
            <a:r>
              <a:rPr lang="es-ES" dirty="0" err="1">
                <a:ea typeface="Calibri" panose="020F0502020204030204"/>
                <a:cs typeface="Calibri"/>
              </a:rPr>
              <a:t>large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computers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Now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both</a:t>
            </a:r>
            <a:r>
              <a:rPr lang="es-ES" dirty="0">
                <a:ea typeface="Calibri" panose="020F0502020204030204"/>
                <a:cs typeface="Calibri"/>
              </a:rPr>
              <a:t>!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takes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few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lines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code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get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started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Plenty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use cases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Gráfico&#10;&#10;Descripción generada automáticamente">
            <a:extLst>
              <a:ext uri="{FF2B5EF4-FFF2-40B4-BE49-F238E27FC236}">
                <a16:creationId xmlns:a16="http://schemas.microsoft.com/office/drawing/2014/main" id="{54B8D603-80DA-8A67-5C58-E62CF32A0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9095" y="1600758"/>
            <a:ext cx="2743199" cy="365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37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History</a:t>
            </a:r>
            <a:r>
              <a:rPr lang="es-ES" dirty="0">
                <a:cs typeface="Calibri Light"/>
              </a:rPr>
              <a:t> (1950s)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53427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birth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computers</a:t>
            </a:r>
            <a:endParaRPr lang="es-ES" dirty="0" err="1"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apply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been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theory</a:t>
            </a:r>
            <a:r>
              <a:rPr lang="es-ES" dirty="0">
                <a:ea typeface="Calibri" panose="020F0502020204030204"/>
                <a:cs typeface="Calibri"/>
              </a:rPr>
              <a:t> so </a:t>
            </a:r>
            <a:r>
              <a:rPr lang="es-ES" dirty="0" err="1">
                <a:ea typeface="Calibri" panose="020F0502020204030204"/>
                <a:cs typeface="Calibri"/>
              </a:rPr>
              <a:t>far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US </a:t>
            </a:r>
            <a:r>
              <a:rPr lang="es-ES" dirty="0" err="1">
                <a:ea typeface="Calibri" panose="020F0502020204030204"/>
                <a:cs typeface="Calibri"/>
              </a:rPr>
              <a:t>Army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invented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plenty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$$$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got</a:t>
            </a:r>
            <a:r>
              <a:rPr lang="es-ES" dirty="0">
                <a:ea typeface="Calibri" panose="020F0502020204030204"/>
                <a:cs typeface="Calibri"/>
              </a:rPr>
              <a:t> a bit </a:t>
            </a:r>
            <a:r>
              <a:rPr lang="es-ES" dirty="0" err="1">
                <a:ea typeface="Calibri" panose="020F0502020204030204"/>
                <a:cs typeface="Calibri"/>
              </a:rPr>
              <a:t>hyped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</a:p>
          <a:p>
            <a:r>
              <a:rPr lang="es-ES" i="1" dirty="0">
                <a:ea typeface="+mn-lt"/>
                <a:cs typeface="+mn-lt"/>
              </a:rPr>
              <a:t>“</a:t>
            </a:r>
            <a:r>
              <a:rPr lang="es-ES" i="1" dirty="0" err="1">
                <a:ea typeface="+mn-lt"/>
                <a:cs typeface="+mn-lt"/>
              </a:rPr>
              <a:t>The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Navy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revealed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the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embryo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of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an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electronic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computer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that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it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expects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will</a:t>
            </a:r>
            <a:r>
              <a:rPr lang="es-ES" i="1" dirty="0">
                <a:ea typeface="+mn-lt"/>
                <a:cs typeface="+mn-lt"/>
              </a:rPr>
              <a:t> be </a:t>
            </a:r>
            <a:r>
              <a:rPr lang="es-ES" i="1" dirty="0" err="1">
                <a:ea typeface="+mn-lt"/>
                <a:cs typeface="+mn-lt"/>
              </a:rPr>
              <a:t>able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to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walk</a:t>
            </a:r>
            <a:r>
              <a:rPr lang="es-ES" i="1" dirty="0">
                <a:ea typeface="+mn-lt"/>
                <a:cs typeface="+mn-lt"/>
              </a:rPr>
              <a:t>, </a:t>
            </a:r>
            <a:r>
              <a:rPr lang="es-ES" i="1" dirty="0" err="1">
                <a:ea typeface="+mn-lt"/>
                <a:cs typeface="+mn-lt"/>
              </a:rPr>
              <a:t>talk</a:t>
            </a:r>
            <a:r>
              <a:rPr lang="es-ES" i="1" dirty="0">
                <a:ea typeface="+mn-lt"/>
                <a:cs typeface="+mn-lt"/>
              </a:rPr>
              <a:t>, </a:t>
            </a:r>
            <a:r>
              <a:rPr lang="es-ES" i="1" dirty="0" err="1">
                <a:ea typeface="+mn-lt"/>
                <a:cs typeface="+mn-lt"/>
              </a:rPr>
              <a:t>see</a:t>
            </a:r>
            <a:r>
              <a:rPr lang="es-ES" i="1" dirty="0">
                <a:ea typeface="+mn-lt"/>
                <a:cs typeface="+mn-lt"/>
              </a:rPr>
              <a:t>, </a:t>
            </a:r>
            <a:r>
              <a:rPr lang="es-ES" i="1" dirty="0" err="1">
                <a:ea typeface="+mn-lt"/>
                <a:cs typeface="+mn-lt"/>
              </a:rPr>
              <a:t>write</a:t>
            </a:r>
            <a:r>
              <a:rPr lang="es-ES" i="1" dirty="0">
                <a:ea typeface="+mn-lt"/>
                <a:cs typeface="+mn-lt"/>
              </a:rPr>
              <a:t>, reproduce </a:t>
            </a:r>
            <a:r>
              <a:rPr lang="es-ES" i="1" dirty="0" err="1">
                <a:ea typeface="+mn-lt"/>
                <a:cs typeface="+mn-lt"/>
              </a:rPr>
              <a:t>itself</a:t>
            </a:r>
            <a:r>
              <a:rPr lang="es-ES" i="1" dirty="0">
                <a:ea typeface="+mn-lt"/>
                <a:cs typeface="+mn-lt"/>
              </a:rPr>
              <a:t> and be </a:t>
            </a:r>
            <a:r>
              <a:rPr lang="es-ES" i="1" dirty="0" err="1">
                <a:ea typeface="+mn-lt"/>
                <a:cs typeface="+mn-lt"/>
              </a:rPr>
              <a:t>conscious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of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its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existence</a:t>
            </a:r>
            <a:r>
              <a:rPr lang="es-ES" i="1" dirty="0">
                <a:ea typeface="+mn-lt"/>
                <a:cs typeface="+mn-lt"/>
              </a:rPr>
              <a:t>.”</a:t>
            </a:r>
            <a:endParaRPr lang="es-ES" i="1">
              <a:ea typeface="Calibri" panose="020F0502020204030204"/>
              <a:cs typeface="Calibri"/>
            </a:endParaRPr>
          </a:p>
          <a:p>
            <a:r>
              <a:rPr lang="es-ES" i="1" dirty="0">
                <a:ea typeface="+mn-lt"/>
                <a:cs typeface="+mn-lt"/>
              </a:rPr>
              <a:t>"Machines </a:t>
            </a:r>
            <a:r>
              <a:rPr lang="es-ES" i="1" dirty="0" err="1">
                <a:ea typeface="+mn-lt"/>
                <a:cs typeface="+mn-lt"/>
              </a:rPr>
              <a:t>will</a:t>
            </a:r>
            <a:r>
              <a:rPr lang="es-ES" i="1" dirty="0">
                <a:ea typeface="+mn-lt"/>
                <a:cs typeface="+mn-lt"/>
              </a:rPr>
              <a:t> be </a:t>
            </a:r>
            <a:r>
              <a:rPr lang="es-ES" i="1" dirty="0" err="1">
                <a:ea typeface="+mn-lt"/>
                <a:cs typeface="+mn-lt"/>
              </a:rPr>
              <a:t>capable</a:t>
            </a:r>
            <a:r>
              <a:rPr lang="es-ES" i="1" dirty="0">
                <a:ea typeface="+mn-lt"/>
                <a:cs typeface="+mn-lt"/>
              </a:rPr>
              <a:t>, </a:t>
            </a:r>
            <a:r>
              <a:rPr lang="es-ES" i="1" dirty="0" err="1">
                <a:ea typeface="+mn-lt"/>
                <a:cs typeface="+mn-lt"/>
              </a:rPr>
              <a:t>within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twenty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years</a:t>
            </a:r>
            <a:r>
              <a:rPr lang="es-ES" i="1" dirty="0">
                <a:ea typeface="+mn-lt"/>
                <a:cs typeface="+mn-lt"/>
              </a:rPr>
              <a:t>, </a:t>
            </a:r>
            <a:r>
              <a:rPr lang="es-ES" i="1" dirty="0" err="1">
                <a:ea typeface="+mn-lt"/>
                <a:cs typeface="+mn-lt"/>
              </a:rPr>
              <a:t>of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doing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any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work</a:t>
            </a:r>
            <a:r>
              <a:rPr lang="es-ES" i="1" dirty="0">
                <a:ea typeface="+mn-lt"/>
                <a:cs typeface="+mn-lt"/>
              </a:rPr>
              <a:t> a </a:t>
            </a:r>
            <a:r>
              <a:rPr lang="es-ES" i="1" dirty="0" err="1">
                <a:ea typeface="+mn-lt"/>
                <a:cs typeface="+mn-lt"/>
              </a:rPr>
              <a:t>man</a:t>
            </a:r>
            <a:r>
              <a:rPr lang="es-ES" i="1" dirty="0">
                <a:ea typeface="+mn-lt"/>
                <a:cs typeface="+mn-lt"/>
              </a:rPr>
              <a:t> can do."</a:t>
            </a:r>
            <a:endParaRPr lang="es-ES" i="1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BA1CC720-B6CC-0453-ED0A-55D55849B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121" y="260212"/>
            <a:ext cx="2714625" cy="3333750"/>
          </a:xfrm>
          <a:prstGeom prst="rect">
            <a:avLst/>
          </a:prstGeom>
        </p:spPr>
      </p:pic>
      <p:pic>
        <p:nvPicPr>
          <p:cNvPr id="6" name="Imagen 6" descr="Foto en blanco y negro de un hombre serio&#10;&#10;Descripción generada automáticamente">
            <a:extLst>
              <a:ext uri="{FF2B5EF4-FFF2-40B4-BE49-F238E27FC236}">
                <a16:creationId xmlns:a16="http://schemas.microsoft.com/office/drawing/2014/main" id="{EEC8E754-3890-5677-F9EA-E5D087C22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0" y="2221534"/>
            <a:ext cx="2095500" cy="2724150"/>
          </a:xfrm>
          <a:prstGeom prst="rect">
            <a:avLst/>
          </a:prstGeom>
        </p:spPr>
      </p:pic>
      <p:pic>
        <p:nvPicPr>
          <p:cNvPr id="8" name="Imagen 8" descr="Forma, Círculo&#10;&#10;Descripción generada automáticamente">
            <a:extLst>
              <a:ext uri="{FF2B5EF4-FFF2-40B4-BE49-F238E27FC236}">
                <a16:creationId xmlns:a16="http://schemas.microsoft.com/office/drawing/2014/main" id="{DB288EFF-E87A-2733-FE32-A366CCEEA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879" y="3705239"/>
            <a:ext cx="2743200" cy="298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76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History</a:t>
            </a:r>
            <a:r>
              <a:rPr lang="es-ES" dirty="0">
                <a:cs typeface="Calibri Light"/>
              </a:rPr>
              <a:t> (60s-70s-80s-90s)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Calibri"/>
              </a:rPr>
              <a:t>Bust</a:t>
            </a:r>
            <a:r>
              <a:rPr lang="es-ES" dirty="0">
                <a:ea typeface="Calibri" panose="020F0502020204030204"/>
                <a:cs typeface="Calibri"/>
              </a:rPr>
              <a:t>, and boom, and </a:t>
            </a:r>
            <a:r>
              <a:rPr lang="es-ES" dirty="0" err="1">
                <a:ea typeface="Calibri" panose="020F0502020204030204"/>
                <a:cs typeface="Calibri"/>
              </a:rPr>
              <a:t>bust</a:t>
            </a:r>
            <a:r>
              <a:rPr lang="es-ES" dirty="0">
                <a:ea typeface="Calibri" panose="020F0502020204030204"/>
                <a:cs typeface="Calibri"/>
              </a:rPr>
              <a:t>, and...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Excessive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optimism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disappointment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Funding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trends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also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influenced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cycles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6" descr="Escala de tiempo&#10;&#10;Descripción generada automáticamente">
            <a:extLst>
              <a:ext uri="{FF2B5EF4-FFF2-40B4-BE49-F238E27FC236}">
                <a16:creationId xmlns:a16="http://schemas.microsoft.com/office/drawing/2014/main" id="{CAF02735-7DD9-997E-5D8A-249CF39BC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270" y="3618709"/>
            <a:ext cx="7900504" cy="23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37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History</a:t>
            </a:r>
            <a:r>
              <a:rPr lang="es-ES" dirty="0">
                <a:cs typeface="Calibri Light"/>
              </a:rPr>
              <a:t> (21st Century)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Calibri"/>
              </a:rPr>
              <a:t>IT </a:t>
            </a:r>
            <a:r>
              <a:rPr lang="es-ES" dirty="0" err="1">
                <a:ea typeface="+mn-lt"/>
                <a:cs typeface="Calibri"/>
              </a:rPr>
              <a:t>systems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have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become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the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backbone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of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all</a:t>
            </a:r>
            <a:r>
              <a:rPr lang="es-ES" dirty="0">
                <a:ea typeface="+mn-lt"/>
                <a:cs typeface="Calibri"/>
              </a:rPr>
              <a:t> human </a:t>
            </a:r>
            <a:r>
              <a:rPr lang="es-ES" dirty="0" err="1">
                <a:ea typeface="+mn-lt"/>
                <a:cs typeface="Calibri"/>
              </a:rPr>
              <a:t>activity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Data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abundant</a:t>
            </a:r>
            <a:r>
              <a:rPr lang="es-ES" dirty="0">
                <a:ea typeface="Calibri" panose="020F0502020204030204"/>
                <a:cs typeface="Calibri"/>
              </a:rPr>
              <a:t> and can be </a:t>
            </a:r>
            <a:r>
              <a:rPr lang="es-ES" dirty="0" err="1">
                <a:ea typeface="Calibri" panose="020F0502020204030204"/>
                <a:cs typeface="Calibri"/>
              </a:rPr>
              <a:t>processed</a:t>
            </a:r>
            <a:r>
              <a:rPr lang="es-ES" dirty="0">
                <a:ea typeface="Calibri" panose="020F0502020204030204"/>
                <a:cs typeface="Calibri"/>
              </a:rPr>
              <a:t> at </a:t>
            </a:r>
            <a:r>
              <a:rPr lang="es-ES" dirty="0" err="1">
                <a:ea typeface="Calibri" panose="020F0502020204030204"/>
                <a:cs typeface="Calibri"/>
              </a:rPr>
              <a:t>reasonable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costs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Breakthroughs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keep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coming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businesses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organizations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succesfully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deploy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models</a:t>
            </a:r>
            <a:r>
              <a:rPr lang="es-ES" dirty="0">
                <a:ea typeface="Calibri" panose="020F0502020204030204"/>
                <a:cs typeface="Calibri"/>
              </a:rPr>
              <a:t> in real </a:t>
            </a:r>
            <a:r>
              <a:rPr lang="es-ES" dirty="0" err="1">
                <a:ea typeface="Calibri" panose="020F0502020204030204"/>
                <a:cs typeface="Calibri"/>
              </a:rPr>
              <a:t>life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7324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History</a:t>
            </a:r>
            <a:r>
              <a:rPr lang="es-ES" dirty="0">
                <a:cs typeface="Calibri Light"/>
              </a:rPr>
              <a:t> (A </a:t>
            </a:r>
            <a:r>
              <a:rPr lang="es-ES" dirty="0" err="1">
                <a:cs typeface="Calibri Light"/>
              </a:rPr>
              <a:t>breakthrough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example</a:t>
            </a:r>
            <a:r>
              <a:rPr lang="es-ES" dirty="0">
                <a:cs typeface="Calibri Ligh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  <a:hlinkClick r:id="rId2"/>
              </a:rPr>
              <a:t>https://www.image-net.org/</a:t>
            </a:r>
            <a:endParaRPr lang="es-ES" dirty="0" err="1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901BD3BB-02BB-411E-80E7-E91F5FB87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394" y="2673901"/>
            <a:ext cx="3669472" cy="3023153"/>
          </a:xfrm>
          <a:prstGeom prst="rect">
            <a:avLst/>
          </a:prstGeom>
        </p:spPr>
      </p:pic>
      <p:pic>
        <p:nvPicPr>
          <p:cNvPr id="5" name="Imagen 5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ECA4CE53-7459-3624-F455-2572E1647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443" y="2684526"/>
            <a:ext cx="3880677" cy="282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36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Machine </a:t>
            </a:r>
            <a:r>
              <a:rPr lang="es-ES" dirty="0" err="1">
                <a:cs typeface="Calibri Light"/>
              </a:rPr>
              <a:t>Learning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loves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competition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Researchers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have</a:t>
            </a:r>
            <a:r>
              <a:rPr lang="es-ES" dirty="0">
                <a:ea typeface="+mn-lt"/>
                <a:cs typeface="+mn-lt"/>
              </a:rPr>
              <a:t> regular </a:t>
            </a:r>
            <a:r>
              <a:rPr lang="es-ES" dirty="0" err="1">
                <a:ea typeface="+mn-lt"/>
                <a:cs typeface="+mn-lt"/>
              </a:rPr>
              <a:t>competitions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around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benchmark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datasets</a:t>
            </a:r>
            <a:endParaRPr lang="es-ES">
              <a:ea typeface="+mn-lt"/>
              <a:cs typeface="+mn-lt"/>
            </a:endParaRPr>
          </a:p>
          <a:p>
            <a:r>
              <a:rPr lang="es-ES" dirty="0">
                <a:ea typeface="Calibri" panose="020F0502020204030204"/>
                <a:cs typeface="Calibri"/>
                <a:hlinkClick r:id="rId2"/>
              </a:rPr>
              <a:t>Kaggle.com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home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 ML </a:t>
            </a:r>
            <a:r>
              <a:rPr lang="es-ES" dirty="0" err="1">
                <a:ea typeface="Calibri" panose="020F0502020204030204"/>
                <a:cs typeface="Calibri"/>
              </a:rPr>
              <a:t>competition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532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With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Power</a:t>
            </a:r>
            <a:r>
              <a:rPr lang="es-ES" dirty="0">
                <a:cs typeface="Calibri Light"/>
              </a:rPr>
              <a:t> comes </a:t>
            </a:r>
            <a:r>
              <a:rPr lang="es-ES" dirty="0" err="1">
                <a:cs typeface="Calibri Light"/>
              </a:rPr>
              <a:t>Responsibility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Screwing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ML can </a:t>
            </a:r>
            <a:r>
              <a:rPr lang="es-ES" dirty="0" err="1">
                <a:ea typeface="+mn-lt"/>
                <a:cs typeface="+mn-lt"/>
              </a:rPr>
              <a:t>screw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business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Zillow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great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example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1948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Finish</a:t>
            </a:r>
            <a:r>
              <a:rPr lang="es-ES" dirty="0">
                <a:cs typeface="Calibri"/>
              </a:rPr>
              <a:t> case 2</a:t>
            </a:r>
          </a:p>
          <a:p>
            <a:r>
              <a:rPr lang="es-ES" dirty="0" err="1">
                <a:cs typeface="Calibri"/>
              </a:rPr>
              <a:t>Visit</a:t>
            </a:r>
            <a:r>
              <a:rPr lang="es-ES" dirty="0">
                <a:cs typeface="Calibri"/>
              </a:rPr>
              <a:t> </a:t>
            </a:r>
            <a:r>
              <a:rPr lang="es-ES" dirty="0">
                <a:cs typeface="Calibri"/>
                <a:hlinkClick r:id="rId2"/>
              </a:rPr>
              <a:t>Kaggle.com</a:t>
            </a:r>
          </a:p>
          <a:p>
            <a:r>
              <a:rPr lang="es-ES" dirty="0">
                <a:cs typeface="Calibri"/>
              </a:rPr>
              <a:t>(</a:t>
            </a:r>
            <a:r>
              <a:rPr lang="es-ES" dirty="0" err="1">
                <a:cs typeface="Calibri"/>
              </a:rPr>
              <a:t>Optional</a:t>
            </a:r>
            <a:r>
              <a:rPr lang="es-ES" dirty="0">
                <a:cs typeface="Calibri"/>
              </a:rPr>
              <a:t>) </a:t>
            </a:r>
            <a:r>
              <a:rPr lang="es-ES" dirty="0" err="1">
                <a:cs typeface="Calibri"/>
              </a:rPr>
              <a:t>Login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Netflix and </a:t>
            </a:r>
            <a:r>
              <a:rPr lang="es-ES" dirty="0" err="1">
                <a:cs typeface="Calibri"/>
              </a:rPr>
              <a:t>watch</a:t>
            </a:r>
            <a:r>
              <a:rPr lang="es-ES" dirty="0">
                <a:cs typeface="Calibri"/>
              </a:rPr>
              <a:t> </a:t>
            </a:r>
            <a:r>
              <a:rPr lang="es-ES" dirty="0">
                <a:cs typeface="Calibri"/>
                <a:hlinkClick r:id="rId3"/>
              </a:rPr>
              <a:t>AlphaGo – The Movie</a:t>
            </a: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29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Lecture 10</vt:lpstr>
      <vt:lpstr>Today</vt:lpstr>
      <vt:lpstr>Tortilla</vt:lpstr>
      <vt:lpstr>Titanic</vt:lpstr>
      <vt:lpstr>First clue</vt:lpstr>
      <vt:lpstr>Second Clue</vt:lpstr>
      <vt:lpstr>Third Clue</vt:lpstr>
      <vt:lpstr>Titanic</vt:lpstr>
      <vt:lpstr>Artificial Intelligence</vt:lpstr>
      <vt:lpstr>Machine Learning</vt:lpstr>
      <vt:lpstr>Examples</vt:lpstr>
      <vt:lpstr>Branches of Machine Learning</vt:lpstr>
      <vt:lpstr>Supervised Machine Learning</vt:lpstr>
      <vt:lpstr>Two families of problems</vt:lpstr>
      <vt:lpstr>Possibilities</vt:lpstr>
      <vt:lpstr>Unsupervised Learning</vt:lpstr>
      <vt:lpstr>Possibilities</vt:lpstr>
      <vt:lpstr>Reinforcement Learning</vt:lpstr>
      <vt:lpstr>Playing Go</vt:lpstr>
      <vt:lpstr>Possibilities</vt:lpstr>
      <vt:lpstr>Thinking time</vt:lpstr>
      <vt:lpstr>Why is it so damn popular?</vt:lpstr>
      <vt:lpstr>History (1950s) </vt:lpstr>
      <vt:lpstr>History (60s-70s-80s-90s) </vt:lpstr>
      <vt:lpstr>History (21st Century)</vt:lpstr>
      <vt:lpstr>History (A breakthrough example)</vt:lpstr>
      <vt:lpstr>The Machine Learning loves competition</vt:lpstr>
      <vt:lpstr>With Power comes Responsibility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1024</cp:revision>
  <dcterms:created xsi:type="dcterms:W3CDTF">2022-04-19T18:19:05Z</dcterms:created>
  <dcterms:modified xsi:type="dcterms:W3CDTF">2022-05-26T07:03:17Z</dcterms:modified>
</cp:coreProperties>
</file>