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70" r:id="rId8"/>
    <p:sldId id="263" r:id="rId9"/>
    <p:sldId id="264" r:id="rId10"/>
    <p:sldId id="271" r:id="rId11"/>
    <p:sldId id="265" r:id="rId12"/>
    <p:sldId id="269" r:id="rId13"/>
    <p:sldId id="267" r:id="rId14"/>
    <p:sldId id="268" r:id="rId1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FFB8B1-7E0B-4CA5-8A6D-B5E8518232E9}" v="1" dt="2022-04-10T23:21:22.310"/>
    <p1510:client id="{A4E5F56A-F3D3-4018-9B33-2687C90E71BC}" v="125" dt="2022-04-02T21:48:37.065"/>
    <p1510:client id="{BE8E4C04-6D45-4B82-850A-B8EE27A8DDF6}" v="1775" dt="2022-03-27T09:39:49.0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blo Martin Calvo" userId="33475e84de89f0ed" providerId="Windows Live" clId="Web-{A4E5F56A-F3D3-4018-9B33-2687C90E71BC}"/>
    <pc:docChg chg="addSld delSld modSld">
      <pc:chgData name="Pablo Martin Calvo" userId="33475e84de89f0ed" providerId="Windows Live" clId="Web-{A4E5F56A-F3D3-4018-9B33-2687C90E71BC}" dt="2022-04-02T21:48:35.299" v="123" actId="20577"/>
      <pc:docMkLst>
        <pc:docMk/>
      </pc:docMkLst>
      <pc:sldChg chg="modSp">
        <pc:chgData name="Pablo Martin Calvo" userId="33475e84de89f0ed" providerId="Windows Live" clId="Web-{A4E5F56A-F3D3-4018-9B33-2687C90E71BC}" dt="2022-04-02T17:27:45.681" v="7" actId="20577"/>
        <pc:sldMkLst>
          <pc:docMk/>
          <pc:sldMk cId="1180116943" sldId="257"/>
        </pc:sldMkLst>
        <pc:spChg chg="mod">
          <ac:chgData name="Pablo Martin Calvo" userId="33475e84de89f0ed" providerId="Windows Live" clId="Web-{A4E5F56A-F3D3-4018-9B33-2687C90E71BC}" dt="2022-04-02T17:27:45.681" v="7" actId="20577"/>
          <ac:spMkLst>
            <pc:docMk/>
            <pc:sldMk cId="1180116943" sldId="257"/>
            <ac:spMk id="3" creationId="{3269C5CC-0F57-9EE4-D9B3-0D60BD2266EF}"/>
          </ac:spMkLst>
        </pc:spChg>
      </pc:sldChg>
      <pc:sldChg chg="modSp">
        <pc:chgData name="Pablo Martin Calvo" userId="33475e84de89f0ed" providerId="Windows Live" clId="Web-{A4E5F56A-F3D3-4018-9B33-2687C90E71BC}" dt="2022-04-02T18:47:13.653" v="28" actId="20577"/>
        <pc:sldMkLst>
          <pc:docMk/>
          <pc:sldMk cId="4139657793" sldId="264"/>
        </pc:sldMkLst>
        <pc:spChg chg="mod">
          <ac:chgData name="Pablo Martin Calvo" userId="33475e84de89f0ed" providerId="Windows Live" clId="Web-{A4E5F56A-F3D3-4018-9B33-2687C90E71BC}" dt="2022-04-02T18:47:13.653" v="28" actId="20577"/>
          <ac:spMkLst>
            <pc:docMk/>
            <pc:sldMk cId="4139657793" sldId="264"/>
            <ac:spMk id="3" creationId="{3269C5CC-0F57-9EE4-D9B3-0D60BD2266EF}"/>
          </ac:spMkLst>
        </pc:spChg>
      </pc:sldChg>
      <pc:sldChg chg="del">
        <pc:chgData name="Pablo Martin Calvo" userId="33475e84de89f0ed" providerId="Windows Live" clId="Web-{A4E5F56A-F3D3-4018-9B33-2687C90E71BC}" dt="2022-04-02T18:47:22.185" v="29"/>
        <pc:sldMkLst>
          <pc:docMk/>
          <pc:sldMk cId="659403087" sldId="266"/>
        </pc:sldMkLst>
      </pc:sldChg>
      <pc:sldChg chg="modSp">
        <pc:chgData name="Pablo Martin Calvo" userId="33475e84de89f0ed" providerId="Windows Live" clId="Web-{A4E5F56A-F3D3-4018-9B33-2687C90E71BC}" dt="2022-04-02T18:52:01.890" v="115" actId="20577"/>
        <pc:sldMkLst>
          <pc:docMk/>
          <pc:sldMk cId="3732439956" sldId="269"/>
        </pc:sldMkLst>
        <pc:spChg chg="mod">
          <ac:chgData name="Pablo Martin Calvo" userId="33475e84de89f0ed" providerId="Windows Live" clId="Web-{A4E5F56A-F3D3-4018-9B33-2687C90E71BC}" dt="2022-04-02T18:52:01.890" v="115" actId="20577"/>
          <ac:spMkLst>
            <pc:docMk/>
            <pc:sldMk cId="3732439956" sldId="269"/>
            <ac:spMk id="3" creationId="{3269C5CC-0F57-9EE4-D9B3-0D60BD2266EF}"/>
          </ac:spMkLst>
        </pc:spChg>
      </pc:sldChg>
      <pc:sldChg chg="addSp modSp">
        <pc:chgData name="Pablo Martin Calvo" userId="33475e84de89f0ed" providerId="Windows Live" clId="Web-{A4E5F56A-F3D3-4018-9B33-2687C90E71BC}" dt="2022-04-02T21:48:35.299" v="123" actId="20577"/>
        <pc:sldMkLst>
          <pc:docMk/>
          <pc:sldMk cId="937848817" sldId="270"/>
        </pc:sldMkLst>
        <pc:spChg chg="mod">
          <ac:chgData name="Pablo Martin Calvo" userId="33475e84de89f0ed" providerId="Windows Live" clId="Web-{A4E5F56A-F3D3-4018-9B33-2687C90E71BC}" dt="2022-04-02T21:48:35.299" v="123" actId="20577"/>
          <ac:spMkLst>
            <pc:docMk/>
            <pc:sldMk cId="937848817" sldId="270"/>
            <ac:spMk id="3" creationId="{3269C5CC-0F57-9EE4-D9B3-0D60BD2266EF}"/>
          </ac:spMkLst>
        </pc:spChg>
        <pc:picChg chg="add mod">
          <ac:chgData name="Pablo Martin Calvo" userId="33475e84de89f0ed" providerId="Windows Live" clId="Web-{A4E5F56A-F3D3-4018-9B33-2687C90E71BC}" dt="2022-04-02T21:47:55.234" v="119" actId="1076"/>
          <ac:picMkLst>
            <pc:docMk/>
            <pc:sldMk cId="937848817" sldId="270"/>
            <ac:picMk id="4" creationId="{7D8CF838-5167-C7EE-9610-538FAA279C2A}"/>
          </ac:picMkLst>
        </pc:picChg>
      </pc:sldChg>
      <pc:sldChg chg="add">
        <pc:chgData name="Pablo Martin Calvo" userId="33475e84de89f0ed" providerId="Windows Live" clId="Web-{A4E5F56A-F3D3-4018-9B33-2687C90E71BC}" dt="2022-04-02T18:47:24.873" v="30"/>
        <pc:sldMkLst>
          <pc:docMk/>
          <pc:sldMk cId="2698556299" sldId="271"/>
        </pc:sldMkLst>
      </pc:sldChg>
    </pc:docChg>
  </pc:docChgLst>
  <pc:docChgLst>
    <pc:chgData name="Pablo Martin Calvo" userId="33475e84de89f0ed" providerId="Windows Live" clId="Web-{36FFB8B1-7E0B-4CA5-8A6D-B5E8518232E9}"/>
    <pc:docChg chg="modSld">
      <pc:chgData name="Pablo Martin Calvo" userId="33475e84de89f0ed" providerId="Windows Live" clId="Web-{36FFB8B1-7E0B-4CA5-8A6D-B5E8518232E9}" dt="2022-04-10T23:21:22.310" v="0"/>
      <pc:docMkLst>
        <pc:docMk/>
      </pc:docMkLst>
      <pc:sldChg chg="delSp">
        <pc:chgData name="Pablo Martin Calvo" userId="33475e84de89f0ed" providerId="Windows Live" clId="Web-{36FFB8B1-7E0B-4CA5-8A6D-B5E8518232E9}" dt="2022-04-10T23:21:22.310" v="0"/>
        <pc:sldMkLst>
          <pc:docMk/>
          <pc:sldMk cId="937848817" sldId="270"/>
        </pc:sldMkLst>
        <pc:picChg chg="del">
          <ac:chgData name="Pablo Martin Calvo" userId="33475e84de89f0ed" providerId="Windows Live" clId="Web-{36FFB8B1-7E0B-4CA5-8A6D-B5E8518232E9}" dt="2022-04-10T23:21:22.310" v="0"/>
          <ac:picMkLst>
            <pc:docMk/>
            <pc:sldMk cId="937848817" sldId="270"/>
            <ac:picMk id="4" creationId="{7D8CF838-5167-C7EE-9610-538FAA279C2A}"/>
          </ac:picMkLst>
        </pc:picChg>
      </pc:sldChg>
    </pc:docChg>
  </pc:docChgLst>
  <pc:docChgLst>
    <pc:chgData name="Pablo Martin Calvo" userId="33475e84de89f0ed" providerId="Windows Live" clId="Web-{BE8E4C04-6D45-4B82-850A-B8EE27A8DDF6}"/>
    <pc:docChg chg="addSld delSld modSld sldOrd">
      <pc:chgData name="Pablo Martin Calvo" userId="33475e84de89f0ed" providerId="Windows Live" clId="Web-{BE8E4C04-6D45-4B82-850A-B8EE27A8DDF6}" dt="2022-03-27T09:39:48.613" v="1757" actId="20577"/>
      <pc:docMkLst>
        <pc:docMk/>
      </pc:docMkLst>
      <pc:sldChg chg="modSp">
        <pc:chgData name="Pablo Martin Calvo" userId="33475e84de89f0ed" providerId="Windows Live" clId="Web-{BE8E4C04-6D45-4B82-850A-B8EE27A8DDF6}" dt="2022-03-25T22:14:47.887" v="29" actId="20577"/>
        <pc:sldMkLst>
          <pc:docMk/>
          <pc:sldMk cId="2406273178" sldId="256"/>
        </pc:sldMkLst>
        <pc:spChg chg="mod">
          <ac:chgData name="Pablo Martin Calvo" userId="33475e84de89f0ed" providerId="Windows Live" clId="Web-{BE8E4C04-6D45-4B82-850A-B8EE27A8DDF6}" dt="2022-03-25T22:14:22.887" v="9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BE8E4C04-6D45-4B82-850A-B8EE27A8DDF6}" dt="2022-03-25T22:14:47.887" v="29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 new">
        <pc:chgData name="Pablo Martin Calvo" userId="33475e84de89f0ed" providerId="Windows Live" clId="Web-{BE8E4C04-6D45-4B82-850A-B8EE27A8DDF6}" dt="2022-03-25T23:22:09.486" v="1251" actId="20577"/>
        <pc:sldMkLst>
          <pc:docMk/>
          <pc:sldMk cId="1180116943" sldId="257"/>
        </pc:sldMkLst>
        <pc:spChg chg="mod">
          <ac:chgData name="Pablo Martin Calvo" userId="33475e84de89f0ed" providerId="Windows Live" clId="Web-{BE8E4C04-6D45-4B82-850A-B8EE27A8DDF6}" dt="2022-03-25T22:14:52.731" v="35" actId="20577"/>
          <ac:spMkLst>
            <pc:docMk/>
            <pc:sldMk cId="1180116943" sldId="257"/>
            <ac:spMk id="2" creationId="{ABE0C2BE-478C-1978-A7DD-B0B4CEA3BF4C}"/>
          </ac:spMkLst>
        </pc:spChg>
        <pc:spChg chg="mod">
          <ac:chgData name="Pablo Martin Calvo" userId="33475e84de89f0ed" providerId="Windows Live" clId="Web-{BE8E4C04-6D45-4B82-850A-B8EE27A8DDF6}" dt="2022-03-25T23:22:09.486" v="1251" actId="20577"/>
          <ac:spMkLst>
            <pc:docMk/>
            <pc:sldMk cId="1180116943" sldId="257"/>
            <ac:spMk id="3" creationId="{3269C5CC-0F57-9EE4-D9B3-0D60BD2266EF}"/>
          </ac:spMkLst>
        </pc:spChg>
      </pc:sldChg>
      <pc:sldChg chg="modSp add replId">
        <pc:chgData name="Pablo Martin Calvo" userId="33475e84de89f0ed" providerId="Windows Live" clId="Web-{BE8E4C04-6D45-4B82-850A-B8EE27A8DDF6}" dt="2022-03-25T23:25:36.851" v="1317" actId="20577"/>
        <pc:sldMkLst>
          <pc:docMk/>
          <pc:sldMk cId="1437649309" sldId="258"/>
        </pc:sldMkLst>
        <pc:spChg chg="mod">
          <ac:chgData name="Pablo Martin Calvo" userId="33475e84de89f0ed" providerId="Windows Live" clId="Web-{BE8E4C04-6D45-4B82-850A-B8EE27A8DDF6}" dt="2022-03-25T22:17:56.067" v="154" actId="20577"/>
          <ac:spMkLst>
            <pc:docMk/>
            <pc:sldMk cId="1437649309" sldId="258"/>
            <ac:spMk id="2" creationId="{ABE0C2BE-478C-1978-A7DD-B0B4CEA3BF4C}"/>
          </ac:spMkLst>
        </pc:spChg>
        <pc:spChg chg="mod">
          <ac:chgData name="Pablo Martin Calvo" userId="33475e84de89f0ed" providerId="Windows Live" clId="Web-{BE8E4C04-6D45-4B82-850A-B8EE27A8DDF6}" dt="2022-03-25T23:25:36.851" v="1317" actId="20577"/>
          <ac:spMkLst>
            <pc:docMk/>
            <pc:sldMk cId="1437649309" sldId="258"/>
            <ac:spMk id="3" creationId="{3269C5CC-0F57-9EE4-D9B3-0D60BD2266EF}"/>
          </ac:spMkLst>
        </pc:spChg>
      </pc:sldChg>
      <pc:sldChg chg="modSp add">
        <pc:chgData name="Pablo Martin Calvo" userId="33475e84de89f0ed" providerId="Windows Live" clId="Web-{BE8E4C04-6D45-4B82-850A-B8EE27A8DDF6}" dt="2022-03-25T22:24:33.750" v="356" actId="20577"/>
        <pc:sldMkLst>
          <pc:docMk/>
          <pc:sldMk cId="3907117182" sldId="259"/>
        </pc:sldMkLst>
        <pc:spChg chg="mod">
          <ac:chgData name="Pablo Martin Calvo" userId="33475e84de89f0ed" providerId="Windows Live" clId="Web-{BE8E4C04-6D45-4B82-850A-B8EE27A8DDF6}" dt="2022-03-25T22:18:37.849" v="169" actId="20577"/>
          <ac:spMkLst>
            <pc:docMk/>
            <pc:sldMk cId="3907117182" sldId="259"/>
            <ac:spMk id="2" creationId="{ABE0C2BE-478C-1978-A7DD-B0B4CEA3BF4C}"/>
          </ac:spMkLst>
        </pc:spChg>
        <pc:spChg chg="mod">
          <ac:chgData name="Pablo Martin Calvo" userId="33475e84de89f0ed" providerId="Windows Live" clId="Web-{BE8E4C04-6D45-4B82-850A-B8EE27A8DDF6}" dt="2022-03-25T22:24:33.750" v="356" actId="20577"/>
          <ac:spMkLst>
            <pc:docMk/>
            <pc:sldMk cId="3907117182" sldId="259"/>
            <ac:spMk id="3" creationId="{3269C5CC-0F57-9EE4-D9B3-0D60BD2266EF}"/>
          </ac:spMkLst>
        </pc:spChg>
      </pc:sldChg>
      <pc:sldChg chg="modSp add replId">
        <pc:chgData name="Pablo Martin Calvo" userId="33475e84de89f0ed" providerId="Windows Live" clId="Web-{BE8E4C04-6D45-4B82-850A-B8EE27A8DDF6}" dt="2022-03-25T23:23:47.769" v="1298" actId="20577"/>
        <pc:sldMkLst>
          <pc:docMk/>
          <pc:sldMk cId="334114471" sldId="260"/>
        </pc:sldMkLst>
        <pc:spChg chg="mod">
          <ac:chgData name="Pablo Martin Calvo" userId="33475e84de89f0ed" providerId="Windows Live" clId="Web-{BE8E4C04-6D45-4B82-850A-B8EE27A8DDF6}" dt="2022-03-25T22:22:35.793" v="272" actId="20577"/>
          <ac:spMkLst>
            <pc:docMk/>
            <pc:sldMk cId="334114471" sldId="260"/>
            <ac:spMk id="2" creationId="{ABE0C2BE-478C-1978-A7DD-B0B4CEA3BF4C}"/>
          </ac:spMkLst>
        </pc:spChg>
        <pc:spChg chg="mod">
          <ac:chgData name="Pablo Martin Calvo" userId="33475e84de89f0ed" providerId="Windows Live" clId="Web-{BE8E4C04-6D45-4B82-850A-B8EE27A8DDF6}" dt="2022-03-25T23:23:47.769" v="1298" actId="20577"/>
          <ac:spMkLst>
            <pc:docMk/>
            <pc:sldMk cId="334114471" sldId="260"/>
            <ac:spMk id="3" creationId="{3269C5CC-0F57-9EE4-D9B3-0D60BD2266EF}"/>
          </ac:spMkLst>
        </pc:spChg>
      </pc:sldChg>
      <pc:sldChg chg="modSp add replId">
        <pc:chgData name="Pablo Martin Calvo" userId="33475e84de89f0ed" providerId="Windows Live" clId="Web-{BE8E4C04-6D45-4B82-850A-B8EE27A8DDF6}" dt="2022-03-25T22:27:10.942" v="519" actId="20577"/>
        <pc:sldMkLst>
          <pc:docMk/>
          <pc:sldMk cId="3258269056" sldId="261"/>
        </pc:sldMkLst>
        <pc:spChg chg="mod">
          <ac:chgData name="Pablo Martin Calvo" userId="33475e84de89f0ed" providerId="Windows Live" clId="Web-{BE8E4C04-6D45-4B82-850A-B8EE27A8DDF6}" dt="2022-03-25T22:26:07.440" v="435" actId="20577"/>
          <ac:spMkLst>
            <pc:docMk/>
            <pc:sldMk cId="3258269056" sldId="261"/>
            <ac:spMk id="2" creationId="{ABE0C2BE-478C-1978-A7DD-B0B4CEA3BF4C}"/>
          </ac:spMkLst>
        </pc:spChg>
        <pc:spChg chg="mod">
          <ac:chgData name="Pablo Martin Calvo" userId="33475e84de89f0ed" providerId="Windows Live" clId="Web-{BE8E4C04-6D45-4B82-850A-B8EE27A8DDF6}" dt="2022-03-25T22:27:10.942" v="519" actId="20577"/>
          <ac:spMkLst>
            <pc:docMk/>
            <pc:sldMk cId="3258269056" sldId="261"/>
            <ac:spMk id="3" creationId="{3269C5CC-0F57-9EE4-D9B3-0D60BD2266EF}"/>
          </ac:spMkLst>
        </pc:spChg>
      </pc:sldChg>
      <pc:sldChg chg="addSp delSp modSp add del mod replId setBg">
        <pc:chgData name="Pablo Martin Calvo" userId="33475e84de89f0ed" providerId="Windows Live" clId="Web-{BE8E4C04-6D45-4B82-850A-B8EE27A8DDF6}" dt="2022-03-26T09:26:06.256" v="1320"/>
        <pc:sldMkLst>
          <pc:docMk/>
          <pc:sldMk cId="2457554582" sldId="262"/>
        </pc:sldMkLst>
        <pc:spChg chg="mod">
          <ac:chgData name="Pablo Martin Calvo" userId="33475e84de89f0ed" providerId="Windows Live" clId="Web-{BE8E4C04-6D45-4B82-850A-B8EE27A8DDF6}" dt="2022-03-25T23:25:02.273" v="1304"/>
          <ac:spMkLst>
            <pc:docMk/>
            <pc:sldMk cId="2457554582" sldId="262"/>
            <ac:spMk id="2" creationId="{ABE0C2BE-478C-1978-A7DD-B0B4CEA3BF4C}"/>
          </ac:spMkLst>
        </pc:spChg>
        <pc:spChg chg="del mod">
          <ac:chgData name="Pablo Martin Calvo" userId="33475e84de89f0ed" providerId="Windows Live" clId="Web-{BE8E4C04-6D45-4B82-850A-B8EE27A8DDF6}" dt="2022-03-25T23:25:02.273" v="1304"/>
          <ac:spMkLst>
            <pc:docMk/>
            <pc:sldMk cId="2457554582" sldId="262"/>
            <ac:spMk id="3" creationId="{3269C5CC-0F57-9EE4-D9B3-0D60BD2266EF}"/>
          </ac:spMkLst>
        </pc:spChg>
        <pc:spChg chg="add">
          <ac:chgData name="Pablo Martin Calvo" userId="33475e84de89f0ed" providerId="Windows Live" clId="Web-{BE8E4C04-6D45-4B82-850A-B8EE27A8DDF6}" dt="2022-03-25T23:25:02.273" v="1304"/>
          <ac:spMkLst>
            <pc:docMk/>
            <pc:sldMk cId="2457554582" sldId="262"/>
            <ac:spMk id="9" creationId="{7517A47C-B2E5-4B79-8061-D74B1311AF6E}"/>
          </ac:spMkLst>
        </pc:spChg>
        <pc:spChg chg="add">
          <ac:chgData name="Pablo Martin Calvo" userId="33475e84de89f0ed" providerId="Windows Live" clId="Web-{BE8E4C04-6D45-4B82-850A-B8EE27A8DDF6}" dt="2022-03-25T23:25:02.273" v="1304"/>
          <ac:spMkLst>
            <pc:docMk/>
            <pc:sldMk cId="2457554582" sldId="262"/>
            <ac:spMk id="11" creationId="{C505E780-2083-4CB5-A42A-5E0E2908ECC3}"/>
          </ac:spMkLst>
        </pc:spChg>
        <pc:spChg chg="add">
          <ac:chgData name="Pablo Martin Calvo" userId="33475e84de89f0ed" providerId="Windows Live" clId="Web-{BE8E4C04-6D45-4B82-850A-B8EE27A8DDF6}" dt="2022-03-25T23:25:02.273" v="1304"/>
          <ac:spMkLst>
            <pc:docMk/>
            <pc:sldMk cId="2457554582" sldId="262"/>
            <ac:spMk id="13" creationId="{D2C0AE1C-0118-41AE-8A10-7CDCBF10E96F}"/>
          </ac:spMkLst>
        </pc:spChg>
        <pc:spChg chg="add">
          <ac:chgData name="Pablo Martin Calvo" userId="33475e84de89f0ed" providerId="Windows Live" clId="Web-{BE8E4C04-6D45-4B82-850A-B8EE27A8DDF6}" dt="2022-03-25T23:25:02.273" v="1304"/>
          <ac:spMkLst>
            <pc:docMk/>
            <pc:sldMk cId="2457554582" sldId="262"/>
            <ac:spMk id="15" creationId="{463EEC44-1BA3-44ED-81FC-A644B04B2A44}"/>
          </ac:spMkLst>
        </pc:spChg>
        <pc:graphicFrameChg chg="add">
          <ac:chgData name="Pablo Martin Calvo" userId="33475e84de89f0ed" providerId="Windows Live" clId="Web-{BE8E4C04-6D45-4B82-850A-B8EE27A8DDF6}" dt="2022-03-25T23:25:02.273" v="1304"/>
          <ac:graphicFrameMkLst>
            <pc:docMk/>
            <pc:sldMk cId="2457554582" sldId="262"/>
            <ac:graphicFrameMk id="5" creationId="{CFC4A112-CF77-91ED-D33D-CD59348D5427}"/>
          </ac:graphicFrameMkLst>
        </pc:graphicFrameChg>
      </pc:sldChg>
      <pc:sldChg chg="modSp add replId">
        <pc:chgData name="Pablo Martin Calvo" userId="33475e84de89f0ed" providerId="Windows Live" clId="Web-{BE8E4C04-6D45-4B82-850A-B8EE27A8DDF6}" dt="2022-03-27T09:39:48.613" v="1757" actId="20577"/>
        <pc:sldMkLst>
          <pc:docMk/>
          <pc:sldMk cId="77258533" sldId="263"/>
        </pc:sldMkLst>
        <pc:spChg chg="mod">
          <ac:chgData name="Pablo Martin Calvo" userId="33475e84de89f0ed" providerId="Windows Live" clId="Web-{BE8E4C04-6D45-4B82-850A-B8EE27A8DDF6}" dt="2022-03-25T22:32:56.334" v="639" actId="20577"/>
          <ac:spMkLst>
            <pc:docMk/>
            <pc:sldMk cId="77258533" sldId="263"/>
            <ac:spMk id="2" creationId="{ABE0C2BE-478C-1978-A7DD-B0B4CEA3BF4C}"/>
          </ac:spMkLst>
        </pc:spChg>
        <pc:spChg chg="mod">
          <ac:chgData name="Pablo Martin Calvo" userId="33475e84de89f0ed" providerId="Windows Live" clId="Web-{BE8E4C04-6D45-4B82-850A-B8EE27A8DDF6}" dt="2022-03-27T09:39:48.613" v="1757" actId="20577"/>
          <ac:spMkLst>
            <pc:docMk/>
            <pc:sldMk cId="77258533" sldId="263"/>
            <ac:spMk id="3" creationId="{3269C5CC-0F57-9EE4-D9B3-0D60BD2266EF}"/>
          </ac:spMkLst>
        </pc:spChg>
      </pc:sldChg>
      <pc:sldChg chg="modSp add replId">
        <pc:chgData name="Pablo Martin Calvo" userId="33475e84de89f0ed" providerId="Windows Live" clId="Web-{BE8E4C04-6D45-4B82-850A-B8EE27A8DDF6}" dt="2022-03-25T22:38:29.593" v="995" actId="20577"/>
        <pc:sldMkLst>
          <pc:docMk/>
          <pc:sldMk cId="4139657793" sldId="264"/>
        </pc:sldMkLst>
        <pc:spChg chg="mod">
          <ac:chgData name="Pablo Martin Calvo" userId="33475e84de89f0ed" providerId="Windows Live" clId="Web-{BE8E4C04-6D45-4B82-850A-B8EE27A8DDF6}" dt="2022-03-25T22:35:58.620" v="859" actId="20577"/>
          <ac:spMkLst>
            <pc:docMk/>
            <pc:sldMk cId="4139657793" sldId="264"/>
            <ac:spMk id="2" creationId="{ABE0C2BE-478C-1978-A7DD-B0B4CEA3BF4C}"/>
          </ac:spMkLst>
        </pc:spChg>
        <pc:spChg chg="mod">
          <ac:chgData name="Pablo Martin Calvo" userId="33475e84de89f0ed" providerId="Windows Live" clId="Web-{BE8E4C04-6D45-4B82-850A-B8EE27A8DDF6}" dt="2022-03-25T22:38:29.593" v="995" actId="20577"/>
          <ac:spMkLst>
            <pc:docMk/>
            <pc:sldMk cId="4139657793" sldId="264"/>
            <ac:spMk id="3" creationId="{3269C5CC-0F57-9EE4-D9B3-0D60BD2266EF}"/>
          </ac:spMkLst>
        </pc:spChg>
      </pc:sldChg>
      <pc:sldChg chg="addSp delSp modSp add replId">
        <pc:chgData name="Pablo Martin Calvo" userId="33475e84de89f0ed" providerId="Windows Live" clId="Web-{BE8E4C04-6D45-4B82-850A-B8EE27A8DDF6}" dt="2022-03-25T23:09:56.419" v="1041" actId="20577"/>
        <pc:sldMkLst>
          <pc:docMk/>
          <pc:sldMk cId="4129564956" sldId="265"/>
        </pc:sldMkLst>
        <pc:spChg chg="mod">
          <ac:chgData name="Pablo Martin Calvo" userId="33475e84de89f0ed" providerId="Windows Live" clId="Web-{BE8E4C04-6D45-4B82-850A-B8EE27A8DDF6}" dt="2022-03-25T23:06:38.040" v="1003" actId="20577"/>
          <ac:spMkLst>
            <pc:docMk/>
            <pc:sldMk cId="4129564956" sldId="265"/>
            <ac:spMk id="2" creationId="{ABE0C2BE-478C-1978-A7DD-B0B4CEA3BF4C}"/>
          </ac:spMkLst>
        </pc:spChg>
        <pc:spChg chg="mod">
          <ac:chgData name="Pablo Martin Calvo" userId="33475e84de89f0ed" providerId="Windows Live" clId="Web-{BE8E4C04-6D45-4B82-850A-B8EE27A8DDF6}" dt="2022-03-25T23:09:56.419" v="1041" actId="20577"/>
          <ac:spMkLst>
            <pc:docMk/>
            <pc:sldMk cId="4129564956" sldId="265"/>
            <ac:spMk id="3" creationId="{3269C5CC-0F57-9EE4-D9B3-0D60BD2266EF}"/>
          </ac:spMkLst>
        </pc:spChg>
        <pc:picChg chg="add del mod">
          <ac:chgData name="Pablo Martin Calvo" userId="33475e84de89f0ed" providerId="Windows Live" clId="Web-{BE8E4C04-6D45-4B82-850A-B8EE27A8DDF6}" dt="2022-03-25T23:09:02.200" v="1030"/>
          <ac:picMkLst>
            <pc:docMk/>
            <pc:sldMk cId="4129564956" sldId="265"/>
            <ac:picMk id="4" creationId="{D572248E-95D5-A0D7-9931-6A43065FDF8F}"/>
          </ac:picMkLst>
        </pc:picChg>
        <pc:picChg chg="add mod">
          <ac:chgData name="Pablo Martin Calvo" userId="33475e84de89f0ed" providerId="Windows Live" clId="Web-{BE8E4C04-6D45-4B82-850A-B8EE27A8DDF6}" dt="2022-03-25T23:09:41.357" v="1037" actId="1076"/>
          <ac:picMkLst>
            <pc:docMk/>
            <pc:sldMk cId="4129564956" sldId="265"/>
            <ac:picMk id="5" creationId="{E8D7FC4D-64D3-934E-04B4-44C56C7E470E}"/>
          </ac:picMkLst>
        </pc:picChg>
      </pc:sldChg>
      <pc:sldChg chg="addSp delSp modSp add ord replId">
        <pc:chgData name="Pablo Martin Calvo" userId="33475e84de89f0ed" providerId="Windows Live" clId="Web-{BE8E4C04-6D45-4B82-850A-B8EE27A8DDF6}" dt="2022-03-25T23:22:21.189" v="1254"/>
        <pc:sldMkLst>
          <pc:docMk/>
          <pc:sldMk cId="659403087" sldId="266"/>
        </pc:sldMkLst>
        <pc:spChg chg="mod">
          <ac:chgData name="Pablo Martin Calvo" userId="33475e84de89f0ed" providerId="Windows Live" clId="Web-{BE8E4C04-6D45-4B82-850A-B8EE27A8DDF6}" dt="2022-03-25T23:10:13.748" v="1043" actId="20577"/>
          <ac:spMkLst>
            <pc:docMk/>
            <pc:sldMk cId="659403087" sldId="266"/>
            <ac:spMk id="2" creationId="{ABE0C2BE-478C-1978-A7DD-B0B4CEA3BF4C}"/>
          </ac:spMkLst>
        </pc:spChg>
        <pc:spChg chg="mod">
          <ac:chgData name="Pablo Martin Calvo" userId="33475e84de89f0ed" providerId="Windows Live" clId="Web-{BE8E4C04-6D45-4B82-850A-B8EE27A8DDF6}" dt="2022-03-25T23:10:59.499" v="1142" actId="20577"/>
          <ac:spMkLst>
            <pc:docMk/>
            <pc:sldMk cId="659403087" sldId="266"/>
            <ac:spMk id="3" creationId="{3269C5CC-0F57-9EE4-D9B3-0D60BD2266EF}"/>
          </ac:spMkLst>
        </pc:spChg>
        <pc:spChg chg="add del">
          <ac:chgData name="Pablo Martin Calvo" userId="33475e84de89f0ed" providerId="Windows Live" clId="Web-{BE8E4C04-6D45-4B82-850A-B8EE27A8DDF6}" dt="2022-03-25T23:10:20.467" v="1046"/>
          <ac:spMkLst>
            <pc:docMk/>
            <pc:sldMk cId="659403087" sldId="266"/>
            <ac:spMk id="4" creationId="{6D03B497-E6AE-FA53-AA90-B914F3ACD111}"/>
          </ac:spMkLst>
        </pc:spChg>
        <pc:picChg chg="del">
          <ac:chgData name="Pablo Martin Calvo" userId="33475e84de89f0ed" providerId="Windows Live" clId="Web-{BE8E4C04-6D45-4B82-850A-B8EE27A8DDF6}" dt="2022-03-25T23:10:15.607" v="1044"/>
          <ac:picMkLst>
            <pc:docMk/>
            <pc:sldMk cId="659403087" sldId="266"/>
            <ac:picMk id="5" creationId="{E8D7FC4D-64D3-934E-04B4-44C56C7E470E}"/>
          </ac:picMkLst>
        </pc:picChg>
      </pc:sldChg>
      <pc:sldChg chg="modSp add replId">
        <pc:chgData name="Pablo Martin Calvo" userId="33475e84de89f0ed" providerId="Windows Live" clId="Web-{BE8E4C04-6D45-4B82-850A-B8EE27A8DDF6}" dt="2022-03-26T09:28:34.703" v="1537" actId="20577"/>
        <pc:sldMkLst>
          <pc:docMk/>
          <pc:sldMk cId="1434464334" sldId="267"/>
        </pc:sldMkLst>
        <pc:spChg chg="mod">
          <ac:chgData name="Pablo Martin Calvo" userId="33475e84de89f0ed" providerId="Windows Live" clId="Web-{BE8E4C04-6D45-4B82-850A-B8EE27A8DDF6}" dt="2022-03-25T23:12:28.146" v="1147" actId="20577"/>
          <ac:spMkLst>
            <pc:docMk/>
            <pc:sldMk cId="1434464334" sldId="267"/>
            <ac:spMk id="2" creationId="{ABE0C2BE-478C-1978-A7DD-B0B4CEA3BF4C}"/>
          </ac:spMkLst>
        </pc:spChg>
        <pc:spChg chg="mod">
          <ac:chgData name="Pablo Martin Calvo" userId="33475e84de89f0ed" providerId="Windows Live" clId="Web-{BE8E4C04-6D45-4B82-850A-B8EE27A8DDF6}" dt="2022-03-26T09:28:34.703" v="1537" actId="20577"/>
          <ac:spMkLst>
            <pc:docMk/>
            <pc:sldMk cId="1434464334" sldId="267"/>
            <ac:spMk id="3" creationId="{3269C5CC-0F57-9EE4-D9B3-0D60BD2266EF}"/>
          </ac:spMkLst>
        </pc:spChg>
      </pc:sldChg>
      <pc:sldChg chg="modSp add replId">
        <pc:chgData name="Pablo Martin Calvo" userId="33475e84de89f0ed" providerId="Windows Live" clId="Web-{BE8E4C04-6D45-4B82-850A-B8EE27A8DDF6}" dt="2022-03-25T23:17:35.777" v="1230" actId="20577"/>
        <pc:sldMkLst>
          <pc:docMk/>
          <pc:sldMk cId="589101356" sldId="268"/>
        </pc:sldMkLst>
        <pc:spChg chg="mod">
          <ac:chgData name="Pablo Martin Calvo" userId="33475e84de89f0ed" providerId="Windows Live" clId="Web-{BE8E4C04-6D45-4B82-850A-B8EE27A8DDF6}" dt="2022-03-25T23:16:20.385" v="1183" actId="20577"/>
          <ac:spMkLst>
            <pc:docMk/>
            <pc:sldMk cId="589101356" sldId="268"/>
            <ac:spMk id="2" creationId="{ABE0C2BE-478C-1978-A7DD-B0B4CEA3BF4C}"/>
          </ac:spMkLst>
        </pc:spChg>
        <pc:spChg chg="mod">
          <ac:chgData name="Pablo Martin Calvo" userId="33475e84de89f0ed" providerId="Windows Live" clId="Web-{BE8E4C04-6D45-4B82-850A-B8EE27A8DDF6}" dt="2022-03-25T23:17:35.777" v="1230" actId="20577"/>
          <ac:spMkLst>
            <pc:docMk/>
            <pc:sldMk cId="589101356" sldId="268"/>
            <ac:spMk id="3" creationId="{3269C5CC-0F57-9EE4-D9B3-0D60BD2266EF}"/>
          </ac:spMkLst>
        </pc:spChg>
      </pc:sldChg>
      <pc:sldChg chg="modSp add ord replId">
        <pc:chgData name="Pablo Martin Calvo" userId="33475e84de89f0ed" providerId="Windows Live" clId="Web-{BE8E4C04-6D45-4B82-850A-B8EE27A8DDF6}" dt="2022-03-25T23:23:25.862" v="1295" actId="20577"/>
        <pc:sldMkLst>
          <pc:docMk/>
          <pc:sldMk cId="3732439956" sldId="269"/>
        </pc:sldMkLst>
        <pc:spChg chg="mod">
          <ac:chgData name="Pablo Martin Calvo" userId="33475e84de89f0ed" providerId="Windows Live" clId="Web-{BE8E4C04-6D45-4B82-850A-B8EE27A8DDF6}" dt="2022-03-25T23:22:33.408" v="1262" actId="20577"/>
          <ac:spMkLst>
            <pc:docMk/>
            <pc:sldMk cId="3732439956" sldId="269"/>
            <ac:spMk id="2" creationId="{ABE0C2BE-478C-1978-A7DD-B0B4CEA3BF4C}"/>
          </ac:spMkLst>
        </pc:spChg>
        <pc:spChg chg="mod">
          <ac:chgData name="Pablo Martin Calvo" userId="33475e84de89f0ed" providerId="Windows Live" clId="Web-{BE8E4C04-6D45-4B82-850A-B8EE27A8DDF6}" dt="2022-03-25T23:23:25.862" v="1295" actId="20577"/>
          <ac:spMkLst>
            <pc:docMk/>
            <pc:sldMk cId="3732439956" sldId="269"/>
            <ac:spMk id="3" creationId="{3269C5CC-0F57-9EE4-D9B3-0D60BD2266EF}"/>
          </ac:spMkLst>
        </pc:spChg>
      </pc:sldChg>
      <pc:sldChg chg="modSp add replId">
        <pc:chgData name="Pablo Martin Calvo" userId="33475e84de89f0ed" providerId="Windows Live" clId="Web-{BE8E4C04-6D45-4B82-850A-B8EE27A8DDF6}" dt="2022-03-27T09:38:10.955" v="1610" actId="20577"/>
        <pc:sldMkLst>
          <pc:docMk/>
          <pc:sldMk cId="937848817" sldId="270"/>
        </pc:sldMkLst>
        <pc:spChg chg="mod">
          <ac:chgData name="Pablo Martin Calvo" userId="33475e84de89f0ed" providerId="Windows Live" clId="Web-{BE8E4C04-6D45-4B82-850A-B8EE27A8DDF6}" dt="2022-03-26T09:25:55.849" v="1319" actId="20577"/>
          <ac:spMkLst>
            <pc:docMk/>
            <pc:sldMk cId="937848817" sldId="270"/>
            <ac:spMk id="2" creationId="{ABE0C2BE-478C-1978-A7DD-B0B4CEA3BF4C}"/>
          </ac:spMkLst>
        </pc:spChg>
        <pc:spChg chg="mod">
          <ac:chgData name="Pablo Martin Calvo" userId="33475e84de89f0ed" providerId="Windows Live" clId="Web-{BE8E4C04-6D45-4B82-850A-B8EE27A8DDF6}" dt="2022-03-27T09:38:10.955" v="1610" actId="20577"/>
          <ac:spMkLst>
            <pc:docMk/>
            <pc:sldMk cId="937848817" sldId="270"/>
            <ac:spMk id="3" creationId="{3269C5CC-0F57-9EE4-D9B3-0D60BD2266E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10/04/2022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10/04/2022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10/04/2022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10/04/2022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10/04/2022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10/04/2022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10/04/2022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10/04/2022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10/04/2022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10/04/2022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10/04/2022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10/04/2022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Lecture</a:t>
            </a:r>
            <a:r>
              <a:rPr lang="es-ES" dirty="0">
                <a:cs typeface="Calibri Light"/>
              </a:rPr>
              <a:t> 1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Course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introduction</a:t>
            </a:r>
            <a:r>
              <a:rPr lang="es-ES" dirty="0">
                <a:cs typeface="Calibri"/>
              </a:rPr>
              <a:t> and </a:t>
            </a:r>
            <a:r>
              <a:rPr lang="es-ES" dirty="0" err="1">
                <a:cs typeface="Calibri"/>
              </a:rPr>
              <a:t>motivation</a:t>
            </a:r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0C2BE-478C-1978-A7DD-B0B4CEA3B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Today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69C5CC-0F57-9EE4-D9B3-0D60BD226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s-ES" dirty="0" err="1">
                <a:cs typeface="Calibri"/>
              </a:rPr>
              <a:t>Do's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don'ts</a:t>
            </a:r>
            <a:endParaRPr lang="es-ES">
              <a:cs typeface="Calibri"/>
            </a:endParaRPr>
          </a:p>
          <a:p>
            <a:r>
              <a:rPr lang="es-ES" dirty="0" err="1">
                <a:cs typeface="Calibri"/>
              </a:rPr>
              <a:t>You</a:t>
            </a:r>
            <a:endParaRPr lang="es-ES" dirty="0">
              <a:cs typeface="Calibri"/>
            </a:endParaRPr>
          </a:p>
          <a:p>
            <a:r>
              <a:rPr lang="es-ES" dirty="0">
                <a:cs typeface="Calibri"/>
              </a:rPr>
              <a:t>Me</a:t>
            </a:r>
          </a:p>
          <a:p>
            <a:r>
              <a:rPr lang="es-ES" dirty="0" err="1">
                <a:cs typeface="Calibri"/>
              </a:rPr>
              <a:t>Contents</a:t>
            </a:r>
            <a:endParaRPr lang="es-ES" dirty="0">
              <a:cs typeface="Calibri"/>
            </a:endParaRPr>
          </a:p>
          <a:p>
            <a:r>
              <a:rPr lang="es-ES" dirty="0">
                <a:cs typeface="Calibri"/>
              </a:rPr>
              <a:t>Cases</a:t>
            </a:r>
          </a:p>
          <a:p>
            <a:r>
              <a:rPr lang="es-ES" dirty="0" err="1">
                <a:ea typeface="+mn-lt"/>
                <a:cs typeface="+mn-lt"/>
              </a:rPr>
              <a:t>Exam</a:t>
            </a:r>
          </a:p>
          <a:p>
            <a:r>
              <a:rPr lang="es-ES" dirty="0" err="1">
                <a:cs typeface="Calibri"/>
              </a:rPr>
              <a:t>Grading</a:t>
            </a:r>
          </a:p>
          <a:p>
            <a:r>
              <a:rPr lang="es-ES" dirty="0" err="1">
                <a:cs typeface="Calibri"/>
              </a:rPr>
              <a:t>Contact</a:t>
            </a:r>
            <a:endParaRPr lang="es-ES">
              <a:cs typeface="Calibri"/>
            </a:endParaRPr>
          </a:p>
          <a:p>
            <a:r>
              <a:rPr lang="es-ES" dirty="0" err="1">
                <a:cs typeface="Calibri"/>
              </a:rPr>
              <a:t>Motivation</a:t>
            </a:r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80116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0C2BE-478C-1978-A7DD-B0B4CEA3B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Do's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69C5CC-0F57-9EE4-D9B3-0D60BD226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s-ES" dirty="0">
                <a:cs typeface="Calibri"/>
              </a:rPr>
              <a:t>Come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class</a:t>
            </a:r>
            <a:endParaRPr lang="es-ES" dirty="0">
              <a:cs typeface="Calibri"/>
            </a:endParaRPr>
          </a:p>
          <a:p>
            <a:r>
              <a:rPr lang="es-ES" dirty="0" err="1">
                <a:cs typeface="Calibri"/>
              </a:rPr>
              <a:t>Join</a:t>
            </a:r>
            <a:r>
              <a:rPr lang="es-ES" dirty="0">
                <a:cs typeface="Calibri"/>
              </a:rPr>
              <a:t> late (</a:t>
            </a:r>
            <a:r>
              <a:rPr lang="es-ES" dirty="0" err="1">
                <a:cs typeface="Calibri"/>
              </a:rPr>
              <a:t>if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need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)</a:t>
            </a:r>
          </a:p>
          <a:p>
            <a:r>
              <a:rPr lang="es-ES" dirty="0" err="1">
                <a:cs typeface="Calibri"/>
              </a:rPr>
              <a:t>Leave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early</a:t>
            </a:r>
            <a:r>
              <a:rPr lang="es-ES" dirty="0">
                <a:cs typeface="Calibri"/>
              </a:rPr>
              <a:t> (</a:t>
            </a:r>
            <a:r>
              <a:rPr lang="es-ES" dirty="0" err="1">
                <a:cs typeface="Calibri"/>
              </a:rPr>
              <a:t>if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need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)</a:t>
            </a:r>
          </a:p>
          <a:p>
            <a:r>
              <a:rPr lang="es-ES" dirty="0" err="1">
                <a:cs typeface="Calibri"/>
              </a:rPr>
              <a:t>Stay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engaged</a:t>
            </a:r>
            <a:endParaRPr lang="es-ES" dirty="0">
              <a:cs typeface="Calibri"/>
            </a:endParaRPr>
          </a:p>
          <a:p>
            <a:r>
              <a:rPr lang="es-ES" dirty="0" err="1">
                <a:cs typeface="Calibri"/>
              </a:rPr>
              <a:t>Leave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don't</a:t>
            </a:r>
            <a:r>
              <a:rPr lang="es-ES" dirty="0">
                <a:cs typeface="Calibri"/>
              </a:rPr>
              <a:t> plan </a:t>
            </a:r>
            <a:r>
              <a:rPr lang="es-ES" dirty="0" err="1">
                <a:cs typeface="Calibri"/>
              </a:rPr>
              <a:t>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staying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engaged</a:t>
            </a:r>
            <a:endParaRPr lang="es-ES" dirty="0">
              <a:cs typeface="Calibri"/>
            </a:endParaRPr>
          </a:p>
          <a:p>
            <a:r>
              <a:rPr lang="es-ES" dirty="0" err="1">
                <a:cs typeface="Calibri"/>
              </a:rPr>
              <a:t>Eat</a:t>
            </a:r>
            <a:r>
              <a:rPr lang="es-ES" dirty="0">
                <a:cs typeface="Calibri"/>
              </a:rPr>
              <a:t> and </a:t>
            </a:r>
            <a:r>
              <a:rPr lang="es-ES" dirty="0" err="1">
                <a:cs typeface="Calibri"/>
              </a:rPr>
              <a:t>drink</a:t>
            </a:r>
            <a:r>
              <a:rPr lang="es-ES" dirty="0">
                <a:cs typeface="Calibri"/>
              </a:rPr>
              <a:t> (as </a:t>
            </a:r>
            <a:r>
              <a:rPr lang="es-ES" dirty="0" err="1">
                <a:cs typeface="Calibri"/>
              </a:rPr>
              <a:t>long</a:t>
            </a:r>
            <a:r>
              <a:rPr lang="es-ES" dirty="0">
                <a:cs typeface="Calibri"/>
              </a:rPr>
              <a:t> as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clean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things</a:t>
            </a:r>
            <a:r>
              <a:rPr lang="es-ES" dirty="0">
                <a:cs typeface="Calibri"/>
              </a:rPr>
              <a:t> up)</a:t>
            </a:r>
          </a:p>
          <a:p>
            <a:r>
              <a:rPr lang="es-ES" dirty="0">
                <a:cs typeface="Calibri"/>
              </a:rPr>
              <a:t>Ask a </a:t>
            </a:r>
            <a:r>
              <a:rPr lang="es-ES" dirty="0" err="1">
                <a:cs typeface="Calibri"/>
              </a:rPr>
              <a:t>lot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questions</a:t>
            </a:r>
          </a:p>
          <a:p>
            <a:r>
              <a:rPr lang="es-ES" dirty="0" err="1">
                <a:cs typeface="Calibri"/>
              </a:rPr>
              <a:t>Follow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instructions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prepare </a:t>
            </a:r>
            <a:r>
              <a:rPr lang="es-ES" dirty="0" err="1">
                <a:cs typeface="Calibri"/>
              </a:rPr>
              <a:t>for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next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lectures</a:t>
            </a:r>
          </a:p>
          <a:p>
            <a:r>
              <a:rPr lang="es-ES" dirty="0">
                <a:cs typeface="Calibri"/>
              </a:rPr>
              <a:t>Use </a:t>
            </a:r>
            <a:r>
              <a:rPr lang="es-ES" dirty="0" err="1">
                <a:cs typeface="Calibri"/>
              </a:rPr>
              <a:t>only</a:t>
            </a:r>
            <a:r>
              <a:rPr lang="es-ES" dirty="0">
                <a:cs typeface="Calibri"/>
              </a:rPr>
              <a:t> English</a:t>
            </a:r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37649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0C2BE-478C-1978-A7DD-B0B4CEA3B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Don'ts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69C5CC-0F57-9EE4-D9B3-0D60BD226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Chitty</a:t>
            </a:r>
            <a:r>
              <a:rPr lang="es-ES" dirty="0">
                <a:cs typeface="Calibri"/>
              </a:rPr>
              <a:t> chat in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middle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lectures</a:t>
            </a:r>
          </a:p>
          <a:p>
            <a:r>
              <a:rPr lang="es-ES" dirty="0" err="1">
                <a:cs typeface="Calibri"/>
              </a:rPr>
              <a:t>Skip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lot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classes</a:t>
            </a:r>
            <a:endParaRPr lang="es-ES" dirty="0">
              <a:cs typeface="Calibri"/>
            </a:endParaRPr>
          </a:p>
          <a:p>
            <a:r>
              <a:rPr lang="es-ES" dirty="0" err="1">
                <a:cs typeface="Calibri"/>
              </a:rPr>
              <a:t>Deliver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assignments</a:t>
            </a:r>
            <a:r>
              <a:rPr lang="es-ES" dirty="0">
                <a:cs typeface="Calibri"/>
              </a:rPr>
              <a:t> late</a:t>
            </a: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07117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0C2BE-478C-1978-A7DD-B0B4CEA3B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Other</a:t>
            </a:r>
            <a:r>
              <a:rPr lang="es-ES" dirty="0">
                <a:cs typeface="Calibri Light"/>
              </a:rPr>
              <a:t> rules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69C5CC-0F57-9EE4-D9B3-0D60BD226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Lectures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will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have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breaks</a:t>
            </a:r>
            <a:r>
              <a:rPr lang="es-ES" dirty="0">
                <a:cs typeface="Calibri"/>
              </a:rPr>
              <a:t> </a:t>
            </a:r>
            <a:r>
              <a:rPr lang="es-ES" dirty="0">
                <a:ea typeface="+mn-lt"/>
                <a:cs typeface="+mn-lt"/>
              </a:rPr>
              <a:t>(</a:t>
            </a:r>
            <a:r>
              <a:rPr lang="es-ES" dirty="0" err="1">
                <a:ea typeface="+mn-lt"/>
                <a:cs typeface="+mn-lt"/>
              </a:rPr>
              <a:t>great</a:t>
            </a:r>
            <a:r>
              <a:rPr lang="es-ES" dirty="0">
                <a:ea typeface="+mn-lt"/>
                <a:cs typeface="+mn-lt"/>
              </a:rPr>
              <a:t> time </a:t>
            </a:r>
            <a:r>
              <a:rPr lang="es-ES" dirty="0" err="1">
                <a:ea typeface="+mn-lt"/>
                <a:cs typeface="+mn-lt"/>
              </a:rPr>
              <a:t>for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questions</a:t>
            </a:r>
            <a:r>
              <a:rPr lang="es-ES" dirty="0">
                <a:ea typeface="+mn-lt"/>
                <a:cs typeface="+mn-lt"/>
              </a:rPr>
              <a:t>)</a:t>
            </a:r>
          </a:p>
          <a:p>
            <a:r>
              <a:rPr lang="es-ES" dirty="0" err="1">
                <a:cs typeface="Calibri"/>
              </a:rPr>
              <a:t>Start</a:t>
            </a:r>
            <a:r>
              <a:rPr lang="es-ES" dirty="0">
                <a:cs typeface="Calibri"/>
              </a:rPr>
              <a:t> 5min late, </a:t>
            </a:r>
            <a:r>
              <a:rPr lang="es-ES" dirty="0" err="1">
                <a:cs typeface="Calibri"/>
              </a:rPr>
              <a:t>end</a:t>
            </a:r>
            <a:r>
              <a:rPr lang="es-ES" dirty="0">
                <a:cs typeface="Calibri"/>
              </a:rPr>
              <a:t> 5min </a:t>
            </a:r>
            <a:r>
              <a:rPr lang="es-ES" dirty="0" err="1">
                <a:cs typeface="Calibri"/>
              </a:rPr>
              <a:t>early</a:t>
            </a:r>
            <a:r>
              <a:rPr lang="es-ES" dirty="0">
                <a:cs typeface="Calibri"/>
              </a:rPr>
              <a:t> (</a:t>
            </a:r>
            <a:r>
              <a:rPr lang="es-ES" dirty="0" err="1">
                <a:cs typeface="Calibri"/>
              </a:rPr>
              <a:t>great</a:t>
            </a:r>
            <a:r>
              <a:rPr lang="es-ES" dirty="0">
                <a:cs typeface="Calibri"/>
              </a:rPr>
              <a:t> time </a:t>
            </a:r>
            <a:r>
              <a:rPr lang="es-ES" dirty="0" err="1">
                <a:cs typeface="Calibri"/>
              </a:rPr>
              <a:t>for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questions</a:t>
            </a:r>
            <a:r>
              <a:rPr lang="es-ES" dirty="0">
                <a:cs typeface="Calibri"/>
              </a:rPr>
              <a:t>)</a:t>
            </a: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58269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0C2BE-478C-1978-A7DD-B0B4CEA3B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You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69C5CC-0F57-9EE4-D9B3-0D60BD226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degree</a:t>
            </a:r>
            <a:r>
              <a:rPr lang="es-ES" dirty="0">
                <a:cs typeface="Calibri"/>
              </a:rPr>
              <a:t>?</a:t>
            </a:r>
            <a:endParaRPr lang="es-ES" dirty="0"/>
          </a:p>
          <a:p>
            <a:r>
              <a:rPr lang="es-ES" dirty="0" err="1">
                <a:cs typeface="Calibri"/>
              </a:rPr>
              <a:t>Math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courses</a:t>
            </a:r>
            <a:r>
              <a:rPr lang="es-ES" dirty="0">
                <a:cs typeface="Calibri"/>
              </a:rPr>
              <a:t> done?</a:t>
            </a:r>
          </a:p>
          <a:p>
            <a:r>
              <a:rPr lang="es-ES" dirty="0" err="1">
                <a:cs typeface="Calibri"/>
              </a:rPr>
              <a:t>Stats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courses</a:t>
            </a:r>
            <a:r>
              <a:rPr lang="es-ES" dirty="0">
                <a:cs typeface="Calibri"/>
              </a:rPr>
              <a:t> done?</a:t>
            </a:r>
          </a:p>
          <a:p>
            <a:r>
              <a:rPr lang="es-ES" dirty="0" err="1">
                <a:cs typeface="Calibri"/>
              </a:rPr>
              <a:t>How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your</a:t>
            </a:r>
            <a:r>
              <a:rPr lang="es-ES" dirty="0">
                <a:cs typeface="Calibri"/>
              </a:rPr>
              <a:t> Python?</a:t>
            </a:r>
          </a:p>
          <a:p>
            <a:r>
              <a:rPr lang="es-ES" dirty="0" err="1">
                <a:ea typeface="+mn-lt"/>
                <a:cs typeface="+mn-lt"/>
              </a:rPr>
              <a:t>What</a:t>
            </a:r>
            <a:r>
              <a:rPr lang="es-ES" dirty="0">
                <a:ea typeface="+mn-lt"/>
                <a:cs typeface="+mn-lt"/>
              </a:rPr>
              <a:t> do </a:t>
            </a:r>
            <a:r>
              <a:rPr lang="es-ES" dirty="0" err="1">
                <a:ea typeface="+mn-lt"/>
                <a:cs typeface="+mn-lt"/>
              </a:rPr>
              <a:t>you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think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this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course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is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about</a:t>
            </a:r>
            <a:r>
              <a:rPr lang="es-ES" dirty="0">
                <a:ea typeface="+mn-lt"/>
                <a:cs typeface="+mn-lt"/>
              </a:rPr>
              <a:t>?</a:t>
            </a:r>
          </a:p>
          <a:p>
            <a:r>
              <a:rPr lang="es-ES" dirty="0" err="1">
                <a:ea typeface="+mn-lt"/>
                <a:cs typeface="+mn-lt"/>
              </a:rPr>
              <a:t>Why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did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you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join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this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course</a:t>
            </a:r>
            <a:r>
              <a:rPr lang="es-ES" dirty="0">
                <a:ea typeface="+mn-lt"/>
                <a:cs typeface="+mn-lt"/>
              </a:rPr>
              <a:t>?</a:t>
            </a: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114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0C2BE-478C-1978-A7DD-B0B4CEA3B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Me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69C5CC-0F57-9EE4-D9B3-0D60BD226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My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profession</a:t>
            </a:r>
            <a:endParaRPr lang="es-ES" dirty="0" err="1">
              <a:ea typeface="+mn-lt"/>
              <a:cs typeface="+mn-lt"/>
            </a:endParaRPr>
          </a:p>
          <a:p>
            <a:r>
              <a:rPr lang="es-ES" dirty="0" err="1">
                <a:cs typeface="Calibri"/>
              </a:rPr>
              <a:t>My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education</a:t>
            </a:r>
            <a:endParaRPr lang="es-ES" dirty="0">
              <a:cs typeface="Calibri"/>
            </a:endParaRPr>
          </a:p>
          <a:p>
            <a:r>
              <a:rPr lang="es-ES" dirty="0" err="1">
                <a:cs typeface="Calibri"/>
              </a:rPr>
              <a:t>Other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random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stuff</a:t>
            </a:r>
            <a:endParaRPr lang="es-ES" dirty="0">
              <a:cs typeface="Calibri"/>
            </a:endParaRPr>
          </a:p>
          <a:p>
            <a:pPr lvl="1"/>
            <a:r>
              <a:rPr lang="es-ES" dirty="0">
                <a:cs typeface="Calibri"/>
              </a:rPr>
              <a:t>Open </a:t>
            </a:r>
            <a:r>
              <a:rPr lang="es-ES" dirty="0" err="1">
                <a:cs typeface="Calibri"/>
              </a:rPr>
              <a:t>source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code</a:t>
            </a:r>
            <a:endParaRPr lang="es-ES">
              <a:cs typeface="Calibri"/>
            </a:endParaRPr>
          </a:p>
          <a:p>
            <a:pPr lvl="1"/>
            <a:r>
              <a:rPr lang="es-ES" dirty="0">
                <a:cs typeface="Calibri"/>
              </a:rPr>
              <a:t>3D </a:t>
            </a:r>
            <a:r>
              <a:rPr lang="es-ES" dirty="0" err="1">
                <a:cs typeface="Calibri"/>
              </a:rPr>
              <a:t>printing</a:t>
            </a:r>
          </a:p>
          <a:p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 can I share </a:t>
            </a:r>
            <a:r>
              <a:rPr lang="es-ES" dirty="0" err="1">
                <a:cs typeface="Calibri"/>
              </a:rPr>
              <a:t>with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</a:t>
            </a: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37848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0C2BE-478C-1978-A7DD-B0B4CEA3B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Contents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69C5CC-0F57-9EE4-D9B3-0D60BD226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Three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parts</a:t>
            </a:r>
            <a:r>
              <a:rPr lang="es-ES" dirty="0">
                <a:cs typeface="Calibri"/>
              </a:rPr>
              <a:t>:</a:t>
            </a:r>
          </a:p>
          <a:p>
            <a:pPr lvl="1"/>
            <a:r>
              <a:rPr lang="es-ES" dirty="0" err="1">
                <a:cs typeface="Calibri"/>
              </a:rPr>
              <a:t>Optimization</a:t>
            </a:r>
            <a:r>
              <a:rPr lang="es-ES" dirty="0">
                <a:cs typeface="Calibri"/>
              </a:rPr>
              <a:t>: </a:t>
            </a:r>
            <a:r>
              <a:rPr lang="es-ES" dirty="0" err="1">
                <a:cs typeface="Calibri"/>
              </a:rPr>
              <a:t>getting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answers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when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know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our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context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very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well</a:t>
            </a:r>
            <a:endParaRPr lang="es-ES" dirty="0">
              <a:cs typeface="Calibri"/>
            </a:endParaRPr>
          </a:p>
          <a:p>
            <a:pPr lvl="1"/>
            <a:r>
              <a:rPr lang="es-ES" dirty="0" err="1">
                <a:cs typeface="Calibri"/>
              </a:rPr>
              <a:t>Simulation</a:t>
            </a:r>
            <a:r>
              <a:rPr lang="es-ES" dirty="0">
                <a:cs typeface="Calibri"/>
              </a:rPr>
              <a:t>: </a:t>
            </a:r>
            <a:r>
              <a:rPr lang="es-ES" dirty="0" err="1">
                <a:cs typeface="Calibri"/>
              </a:rPr>
              <a:t>getting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answers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when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know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our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context</a:t>
            </a:r>
            <a:r>
              <a:rPr lang="es-ES" dirty="0">
                <a:cs typeface="Calibri"/>
              </a:rPr>
              <a:t> ok, </a:t>
            </a:r>
            <a:r>
              <a:rPr lang="es-ES" dirty="0" err="1">
                <a:cs typeface="Calibri"/>
              </a:rPr>
              <a:t>but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there</a:t>
            </a:r>
            <a:r>
              <a:rPr lang="es-ES" dirty="0">
                <a:cs typeface="Calibri"/>
              </a:rPr>
              <a:t> are </a:t>
            </a:r>
            <a:r>
              <a:rPr lang="es-ES" dirty="0" err="1">
                <a:cs typeface="Calibri"/>
              </a:rPr>
              <a:t>things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don't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know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that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well</a:t>
            </a:r>
            <a:endParaRPr lang="es-ES" dirty="0">
              <a:cs typeface="Calibri"/>
            </a:endParaRPr>
          </a:p>
          <a:p>
            <a:pPr lvl="1"/>
            <a:r>
              <a:rPr lang="es-ES" dirty="0">
                <a:cs typeface="Calibri"/>
              </a:rPr>
              <a:t>Machine </a:t>
            </a:r>
            <a:r>
              <a:rPr lang="es-ES" dirty="0" err="1">
                <a:cs typeface="Calibri"/>
              </a:rPr>
              <a:t>Learning</a:t>
            </a:r>
            <a:r>
              <a:rPr lang="es-ES" dirty="0">
                <a:cs typeface="Calibri"/>
              </a:rPr>
              <a:t>: </a:t>
            </a:r>
            <a:r>
              <a:rPr lang="es-ES" dirty="0" err="1">
                <a:cs typeface="Calibri"/>
              </a:rPr>
              <a:t>getting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answers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through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code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that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learns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from</a:t>
            </a:r>
            <a:r>
              <a:rPr lang="es-ES" dirty="0">
                <a:cs typeface="Calibri"/>
              </a:rPr>
              <a:t> data</a:t>
            </a:r>
          </a:p>
          <a:p>
            <a:r>
              <a:rPr lang="es-ES" dirty="0">
                <a:cs typeface="Calibri"/>
              </a:rPr>
              <a:t>Plus:</a:t>
            </a:r>
          </a:p>
          <a:p>
            <a:pPr lvl="1"/>
            <a:r>
              <a:rPr lang="es-ES" dirty="0" err="1">
                <a:cs typeface="Calibri"/>
              </a:rPr>
              <a:t>Knowledge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how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all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implemented</a:t>
            </a:r>
            <a:r>
              <a:rPr lang="es-ES" dirty="0">
                <a:cs typeface="Calibri"/>
              </a:rPr>
              <a:t> in </a:t>
            </a:r>
            <a:r>
              <a:rPr lang="es-ES" dirty="0" err="1">
                <a:cs typeface="Calibri"/>
              </a:rPr>
              <a:t>industry</a:t>
            </a:r>
          </a:p>
          <a:p>
            <a:pPr lvl="1"/>
            <a:r>
              <a:rPr lang="es-ES" dirty="0" err="1">
                <a:cs typeface="Calibri"/>
              </a:rPr>
              <a:t>Tips</a:t>
            </a:r>
            <a:r>
              <a:rPr lang="es-ES" dirty="0">
                <a:cs typeface="Calibri"/>
              </a:rPr>
              <a:t> and </a:t>
            </a:r>
            <a:r>
              <a:rPr lang="es-ES" dirty="0" err="1">
                <a:cs typeface="Calibri"/>
              </a:rPr>
              <a:t>tricks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want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make</a:t>
            </a:r>
            <a:r>
              <a:rPr lang="es-ES" dirty="0">
                <a:cs typeface="Calibri"/>
              </a:rPr>
              <a:t> a living in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private</a:t>
            </a:r>
            <a:r>
              <a:rPr lang="es-ES" dirty="0">
                <a:cs typeface="Calibri"/>
              </a:rPr>
              <a:t> sector</a:t>
            </a:r>
          </a:p>
          <a:p>
            <a:pPr marL="0" indent="0">
              <a:buNone/>
            </a:pPr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7258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0C2BE-478C-1978-A7DD-B0B4CEA3B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Cases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69C5CC-0F57-9EE4-D9B3-0D60BD226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cs typeface="Calibri"/>
              </a:rPr>
              <a:t>3 cases: 1 </a:t>
            </a:r>
            <a:r>
              <a:rPr lang="es-ES" dirty="0" err="1">
                <a:cs typeface="Calibri"/>
              </a:rPr>
              <a:t>for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simulation</a:t>
            </a:r>
            <a:r>
              <a:rPr lang="es-ES" dirty="0">
                <a:cs typeface="Calibri"/>
              </a:rPr>
              <a:t>, 1 </a:t>
            </a:r>
            <a:r>
              <a:rPr lang="es-ES" dirty="0" err="1">
                <a:cs typeface="Calibri"/>
              </a:rPr>
              <a:t>for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optimization</a:t>
            </a:r>
            <a:r>
              <a:rPr lang="es-ES" dirty="0">
                <a:cs typeface="Calibri"/>
              </a:rPr>
              <a:t> 1 </a:t>
            </a:r>
            <a:r>
              <a:rPr lang="es-ES" dirty="0" err="1">
                <a:cs typeface="Calibri"/>
              </a:rPr>
              <a:t>for</a:t>
            </a:r>
            <a:r>
              <a:rPr lang="es-ES" dirty="0">
                <a:cs typeface="Calibri"/>
              </a:rPr>
              <a:t> machine </a:t>
            </a:r>
            <a:r>
              <a:rPr lang="es-ES" dirty="0" err="1">
                <a:cs typeface="Calibri"/>
              </a:rPr>
              <a:t>learning</a:t>
            </a:r>
            <a:endParaRPr lang="es-ES" dirty="0">
              <a:cs typeface="Calibri"/>
            </a:endParaRPr>
          </a:p>
          <a:p>
            <a:r>
              <a:rPr lang="es-ES" dirty="0">
                <a:cs typeface="Calibri"/>
              </a:rPr>
              <a:t>Done in </a:t>
            </a:r>
            <a:r>
              <a:rPr lang="es-ES" dirty="0" err="1">
                <a:cs typeface="Calibri"/>
              </a:rPr>
              <a:t>groups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3 (use Aula Global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enroll</a:t>
            </a:r>
            <a:r>
              <a:rPr lang="es-ES" dirty="0">
                <a:cs typeface="Calibri"/>
              </a:rPr>
              <a:t> in </a:t>
            </a:r>
            <a:r>
              <a:rPr lang="es-ES" dirty="0" err="1">
                <a:cs typeface="Calibri"/>
              </a:rPr>
              <a:t>one</a:t>
            </a:r>
            <a:r>
              <a:rPr lang="es-ES" dirty="0">
                <a:cs typeface="Calibri"/>
              </a:rPr>
              <a:t>)</a:t>
            </a:r>
          </a:p>
          <a:p>
            <a:r>
              <a:rPr lang="es-ES" dirty="0">
                <a:cs typeface="Calibri"/>
              </a:rPr>
              <a:t>Long, </a:t>
            </a:r>
            <a:r>
              <a:rPr lang="es-ES" dirty="0" err="1">
                <a:cs typeface="Calibri"/>
              </a:rPr>
              <a:t>hands-on</a:t>
            </a:r>
            <a:endParaRPr lang="es-ES" dirty="0">
              <a:cs typeface="Calibri"/>
            </a:endParaRPr>
          </a:p>
          <a:p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most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interesting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part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course</a:t>
            </a:r>
            <a:endParaRPr lang="es-ES" dirty="0">
              <a:cs typeface="Calibri"/>
            </a:endParaRPr>
          </a:p>
          <a:p>
            <a:pPr marL="0" indent="0">
              <a:buNone/>
            </a:pPr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39657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0C2BE-478C-1978-A7DD-B0B4CEA3B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Exam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69C5CC-0F57-9EE4-D9B3-0D60BD226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cs typeface="Calibri"/>
              </a:rPr>
              <a:t>At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end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course</a:t>
            </a:r>
          </a:p>
          <a:p>
            <a:r>
              <a:rPr lang="es-ES" dirty="0" err="1">
                <a:cs typeface="Calibri"/>
              </a:rPr>
              <a:t>If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follow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course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it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will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not</a:t>
            </a:r>
            <a:r>
              <a:rPr lang="es-ES" dirty="0">
                <a:cs typeface="Calibri"/>
              </a:rPr>
              <a:t> be </a:t>
            </a:r>
            <a:r>
              <a:rPr lang="es-ES" dirty="0" err="1">
                <a:cs typeface="Calibri"/>
              </a:rPr>
              <a:t>hard</a:t>
            </a:r>
          </a:p>
          <a:p>
            <a:r>
              <a:rPr lang="es-ES" dirty="0" err="1">
                <a:cs typeface="Calibri"/>
              </a:rPr>
              <a:t>Both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multiple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option</a:t>
            </a:r>
            <a:r>
              <a:rPr lang="es-ES" dirty="0">
                <a:cs typeface="Calibri"/>
              </a:rPr>
              <a:t> and open </a:t>
            </a:r>
            <a:r>
              <a:rPr lang="es-ES" dirty="0" err="1">
                <a:cs typeface="Calibri"/>
              </a:rPr>
              <a:t>ended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questions</a:t>
            </a:r>
          </a:p>
          <a:p>
            <a:endParaRPr lang="es-ES" dirty="0">
              <a:cs typeface="Calibri"/>
            </a:endParaRPr>
          </a:p>
          <a:p>
            <a:pPr marL="0" indent="0">
              <a:buNone/>
            </a:pPr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985562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0C2BE-478C-1978-A7DD-B0B4CEA3B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Grading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69C5CC-0F57-9EE4-D9B3-0D60BD226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need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pass</a:t>
            </a:r>
            <a:r>
              <a:rPr lang="es-ES" dirty="0">
                <a:cs typeface="Calibri"/>
              </a:rPr>
              <a:t> cases (</a:t>
            </a:r>
            <a:r>
              <a:rPr lang="es-ES" dirty="0" err="1">
                <a:cs typeface="Calibri"/>
              </a:rPr>
              <a:t>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average</a:t>
            </a:r>
            <a:r>
              <a:rPr lang="es-ES" dirty="0">
                <a:cs typeface="Calibri"/>
              </a:rPr>
              <a:t>) and </a:t>
            </a:r>
            <a:r>
              <a:rPr lang="es-ES" dirty="0" err="1">
                <a:cs typeface="Calibri"/>
              </a:rPr>
              <a:t>exam</a:t>
            </a:r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pPr marL="0" indent="0">
              <a:buNone/>
            </a:pPr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</p:txBody>
      </p:sp>
      <p:pic>
        <p:nvPicPr>
          <p:cNvPr id="5" name="Imagen 5" descr="Texto&#10;&#10;Descripción generada automáticamente">
            <a:extLst>
              <a:ext uri="{FF2B5EF4-FFF2-40B4-BE49-F238E27FC236}">
                <a16:creationId xmlns:a16="http://schemas.microsoft.com/office/drawing/2014/main" id="{E8D7FC4D-64D3-934E-04B4-44C56C7E4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772" y="3266284"/>
            <a:ext cx="10327337" cy="963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5649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0C2BE-478C-1978-A7DD-B0B4CEA3B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Contact</a:t>
            </a:r>
            <a:r>
              <a:rPr lang="es-ES" dirty="0">
                <a:cs typeface="Calibri Light"/>
              </a:rPr>
              <a:t> 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69C5CC-0F57-9EE4-D9B3-0D60BD226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cs typeface="Calibri"/>
              </a:rPr>
              <a:t>Office </a:t>
            </a:r>
            <a:r>
              <a:rPr lang="es-ES" dirty="0" err="1">
                <a:cs typeface="Calibri"/>
              </a:rPr>
              <a:t>hours</a:t>
            </a:r>
            <a:endParaRPr lang="es-ES" dirty="0" err="1"/>
          </a:p>
          <a:p>
            <a:pPr lvl="1"/>
            <a:r>
              <a:rPr lang="es-ES" dirty="0">
                <a:cs typeface="Calibri"/>
              </a:rPr>
              <a:t>Standard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Thursdays</a:t>
            </a:r>
            <a:r>
              <a:rPr lang="es-ES" dirty="0">
                <a:cs typeface="Calibri"/>
              </a:rPr>
              <a:t> 8:00-9:00, </a:t>
            </a:r>
            <a:r>
              <a:rPr lang="es-ES" dirty="0" err="1">
                <a:cs typeface="Calibri"/>
              </a:rPr>
              <a:t>but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I'm</a:t>
            </a:r>
            <a:r>
              <a:rPr lang="es-ES" dirty="0">
                <a:cs typeface="Calibri"/>
              </a:rPr>
              <a:t> flexible</a:t>
            </a:r>
            <a:endParaRPr lang="es-ES" dirty="0"/>
          </a:p>
          <a:p>
            <a:pPr lvl="1"/>
            <a:r>
              <a:rPr lang="es-ES" dirty="0" err="1">
                <a:cs typeface="Calibri"/>
              </a:rPr>
              <a:t>Please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contact</a:t>
            </a:r>
            <a:r>
              <a:rPr lang="es-ES" dirty="0">
                <a:cs typeface="Calibri"/>
              </a:rPr>
              <a:t> me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confirm</a:t>
            </a:r>
          </a:p>
          <a:p>
            <a:r>
              <a:rPr lang="es-ES" dirty="0" err="1">
                <a:cs typeface="Calibri"/>
              </a:rPr>
              <a:t>Primary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point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contact</a:t>
            </a:r>
            <a:r>
              <a:rPr lang="es-ES" dirty="0">
                <a:cs typeface="Calibri"/>
              </a:rPr>
              <a:t>: pablo.martinc@upf.edu</a:t>
            </a:r>
            <a:endParaRPr lang="es-ES" dirty="0"/>
          </a:p>
          <a:p>
            <a:endParaRPr lang="es-ES" dirty="0">
              <a:cs typeface="Calibri"/>
            </a:endParaRPr>
          </a:p>
          <a:p>
            <a:pPr marL="0" indent="0">
              <a:buNone/>
            </a:pPr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324399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0C2BE-478C-1978-A7DD-B0B4CEA3B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Motivation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69C5CC-0F57-9EE4-D9B3-0D60BD226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Why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relevant</a:t>
            </a:r>
            <a:r>
              <a:rPr lang="es-ES" dirty="0">
                <a:cs typeface="Calibri"/>
              </a:rPr>
              <a:t> at </a:t>
            </a:r>
            <a:r>
              <a:rPr lang="es-ES" dirty="0" err="1">
                <a:cs typeface="Calibri"/>
              </a:rPr>
              <a:t>all</a:t>
            </a:r>
            <a:r>
              <a:rPr lang="es-ES" dirty="0">
                <a:cs typeface="Calibri"/>
              </a:rPr>
              <a:t>?</a:t>
            </a:r>
          </a:p>
          <a:p>
            <a:pPr lvl="1"/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face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big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challenges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that</a:t>
            </a:r>
            <a:r>
              <a:rPr lang="es-ES" dirty="0">
                <a:cs typeface="Calibri"/>
              </a:rPr>
              <a:t> can be </a:t>
            </a:r>
            <a:r>
              <a:rPr lang="es-ES" dirty="0" err="1">
                <a:cs typeface="Calibri"/>
              </a:rPr>
              <a:t>solved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with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math</a:t>
            </a:r>
            <a:endParaRPr lang="es-ES" dirty="0">
              <a:cs typeface="Calibri"/>
            </a:endParaRPr>
          </a:p>
          <a:p>
            <a:pPr lvl="1"/>
            <a:r>
              <a:rPr lang="es-ES" dirty="0">
                <a:cs typeface="Calibri"/>
              </a:rPr>
              <a:t>And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need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people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that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know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how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use </a:t>
            </a:r>
            <a:r>
              <a:rPr lang="es-ES" dirty="0" err="1">
                <a:cs typeface="Calibri"/>
              </a:rPr>
              <a:t>them</a:t>
            </a:r>
            <a:endParaRPr lang="es-ES" dirty="0">
              <a:cs typeface="Calibri"/>
            </a:endParaRPr>
          </a:p>
          <a:p>
            <a:pPr lvl="1"/>
            <a:r>
              <a:rPr lang="es-ES" dirty="0">
                <a:cs typeface="Calibri"/>
              </a:rPr>
              <a:t>More </a:t>
            </a:r>
            <a:r>
              <a:rPr lang="es-ES" dirty="0" err="1">
                <a:cs typeface="Calibri"/>
              </a:rPr>
              <a:t>specifically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need</a:t>
            </a:r>
            <a:r>
              <a:rPr lang="es-ES" dirty="0">
                <a:cs typeface="Calibri"/>
              </a:rPr>
              <a:t> bridges </a:t>
            </a:r>
            <a:r>
              <a:rPr lang="es-ES" dirty="0" err="1">
                <a:cs typeface="Calibri"/>
              </a:rPr>
              <a:t>between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technology</a:t>
            </a:r>
            <a:r>
              <a:rPr lang="es-ES" dirty="0">
                <a:cs typeface="Calibri"/>
              </a:rPr>
              <a:t> and social </a:t>
            </a:r>
            <a:r>
              <a:rPr lang="es-ES" dirty="0" err="1">
                <a:cs typeface="Calibri"/>
              </a:rPr>
              <a:t>sciences</a:t>
            </a:r>
            <a:endParaRPr lang="es-ES" dirty="0">
              <a:cs typeface="Calibri"/>
            </a:endParaRPr>
          </a:p>
          <a:p>
            <a:r>
              <a:rPr lang="es-ES" dirty="0" err="1">
                <a:cs typeface="Calibri"/>
              </a:rPr>
              <a:t>Why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relevant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?</a:t>
            </a:r>
          </a:p>
          <a:p>
            <a:pPr lvl="1"/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might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fall</a:t>
            </a:r>
            <a:r>
              <a:rPr lang="es-ES" dirty="0">
                <a:cs typeface="Calibri"/>
              </a:rPr>
              <a:t> in </a:t>
            </a:r>
            <a:r>
              <a:rPr lang="es-ES" dirty="0" err="1">
                <a:cs typeface="Calibri"/>
              </a:rPr>
              <a:t>love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with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it</a:t>
            </a:r>
          </a:p>
          <a:p>
            <a:pPr lvl="1"/>
            <a:r>
              <a:rPr lang="es-ES" dirty="0" err="1">
                <a:cs typeface="Calibri"/>
              </a:rPr>
              <a:t>Many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jobs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out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there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looking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it</a:t>
            </a:r>
          </a:p>
          <a:p>
            <a:r>
              <a:rPr lang="es-ES" dirty="0" err="1">
                <a:cs typeface="Calibri"/>
              </a:rPr>
              <a:t>Why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applied</a:t>
            </a:r>
            <a:r>
              <a:rPr lang="es-ES" dirty="0">
                <a:cs typeface="Calibri"/>
              </a:rPr>
              <a:t>?</a:t>
            </a:r>
          </a:p>
          <a:p>
            <a:pPr lvl="1"/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had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years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theory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now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it's</a:t>
            </a:r>
            <a:r>
              <a:rPr lang="es-ES" dirty="0">
                <a:cs typeface="Calibri"/>
              </a:rPr>
              <a:t> time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start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enjoying</a:t>
            </a:r>
          </a:p>
          <a:p>
            <a:pPr lvl="1"/>
            <a:r>
              <a:rPr lang="es-ES" dirty="0" err="1">
                <a:cs typeface="Calibri"/>
              </a:rPr>
              <a:t>My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experience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doing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other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people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for</a:t>
            </a:r>
            <a:r>
              <a:rPr lang="es-ES" dirty="0">
                <a:cs typeface="Calibri"/>
              </a:rPr>
              <a:t> a living</a:t>
            </a:r>
          </a:p>
          <a:p>
            <a:endParaRPr lang="es-ES" dirty="0">
              <a:cs typeface="Calibri"/>
            </a:endParaRPr>
          </a:p>
          <a:p>
            <a:pPr marL="0" indent="0">
              <a:buNone/>
            </a:pPr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344643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0C2BE-478C-1978-A7DD-B0B4CEA3B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Next up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69C5CC-0F57-9EE4-D9B3-0D60BD226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Start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making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groups</a:t>
            </a:r>
          </a:p>
          <a:p>
            <a:r>
              <a:rPr lang="es-ES" dirty="0" err="1">
                <a:cs typeface="Calibri"/>
              </a:rPr>
              <a:t>Start</a:t>
            </a:r>
            <a:r>
              <a:rPr lang="es-ES" dirty="0">
                <a:cs typeface="Calibri"/>
              </a:rPr>
              <a:t> Python </a:t>
            </a:r>
            <a:r>
              <a:rPr lang="es-ES" dirty="0" err="1">
                <a:cs typeface="Calibri"/>
              </a:rPr>
              <a:t>prep</a:t>
            </a:r>
          </a:p>
          <a:p>
            <a:endParaRPr lang="es-ES" dirty="0">
              <a:cs typeface="Calibri"/>
            </a:endParaRPr>
          </a:p>
          <a:p>
            <a:pPr marL="0" indent="0">
              <a:buNone/>
            </a:pPr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91013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Lecture 1</vt:lpstr>
      <vt:lpstr>Today</vt:lpstr>
      <vt:lpstr>Do's</vt:lpstr>
      <vt:lpstr>Don'ts</vt:lpstr>
      <vt:lpstr>Other rules</vt:lpstr>
      <vt:lpstr>You</vt:lpstr>
      <vt:lpstr>Me</vt:lpstr>
      <vt:lpstr>Contents</vt:lpstr>
      <vt:lpstr>Cases</vt:lpstr>
      <vt:lpstr>Exam</vt:lpstr>
      <vt:lpstr>Grading</vt:lpstr>
      <vt:lpstr>Contact </vt:lpstr>
      <vt:lpstr>Motivation</vt:lpstr>
      <vt:lpstr>Next 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</dc:title>
  <dc:creator/>
  <cp:lastModifiedBy/>
  <cp:revision>277</cp:revision>
  <dcterms:created xsi:type="dcterms:W3CDTF">2022-03-25T22:13:53Z</dcterms:created>
  <dcterms:modified xsi:type="dcterms:W3CDTF">2022-04-10T23:21:22Z</dcterms:modified>
</cp:coreProperties>
</file>